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69"/>
  </p:notesMasterIdLst>
  <p:sldIdLst>
    <p:sldId id="8581" r:id="rId6"/>
    <p:sldId id="256" r:id="rId7"/>
    <p:sldId id="8583" r:id="rId8"/>
    <p:sldId id="258" r:id="rId9"/>
    <p:sldId id="8582" r:id="rId10"/>
    <p:sldId id="263" r:id="rId11"/>
    <p:sldId id="8584" r:id="rId12"/>
    <p:sldId id="273" r:id="rId13"/>
    <p:sldId id="304" r:id="rId14"/>
    <p:sldId id="274" r:id="rId15"/>
    <p:sldId id="306" r:id="rId16"/>
    <p:sldId id="307" r:id="rId17"/>
    <p:sldId id="289" r:id="rId18"/>
    <p:sldId id="308" r:id="rId19"/>
    <p:sldId id="311" r:id="rId20"/>
    <p:sldId id="8585" r:id="rId21"/>
    <p:sldId id="278" r:id="rId22"/>
    <p:sldId id="8591" r:id="rId23"/>
    <p:sldId id="309" r:id="rId24"/>
    <p:sldId id="280" r:id="rId25"/>
    <p:sldId id="310" r:id="rId26"/>
    <p:sldId id="8592" r:id="rId27"/>
    <p:sldId id="312" r:id="rId28"/>
    <p:sldId id="313" r:id="rId29"/>
    <p:sldId id="282" r:id="rId30"/>
    <p:sldId id="283" r:id="rId31"/>
    <p:sldId id="284" r:id="rId32"/>
    <p:sldId id="314" r:id="rId33"/>
    <p:sldId id="291" r:id="rId34"/>
    <p:sldId id="293" r:id="rId35"/>
    <p:sldId id="8571" r:id="rId36"/>
    <p:sldId id="8422" r:id="rId37"/>
    <p:sldId id="8572" r:id="rId38"/>
    <p:sldId id="8573" r:id="rId39"/>
    <p:sldId id="8574" r:id="rId40"/>
    <p:sldId id="8576" r:id="rId41"/>
    <p:sldId id="8577" r:id="rId42"/>
    <p:sldId id="8575" r:id="rId43"/>
    <p:sldId id="576" r:id="rId44"/>
    <p:sldId id="8593" r:id="rId45"/>
    <p:sldId id="8594" r:id="rId46"/>
    <p:sldId id="8587" r:id="rId47"/>
    <p:sldId id="295" r:id="rId48"/>
    <p:sldId id="8605" r:id="rId49"/>
    <p:sldId id="8586" r:id="rId50"/>
    <p:sldId id="285" r:id="rId51"/>
    <p:sldId id="8596" r:id="rId52"/>
    <p:sldId id="8595" r:id="rId53"/>
    <p:sldId id="8598" r:id="rId54"/>
    <p:sldId id="8597" r:id="rId55"/>
    <p:sldId id="8600" r:id="rId56"/>
    <p:sldId id="8601" r:id="rId57"/>
    <p:sldId id="8599" r:id="rId58"/>
    <p:sldId id="8602" r:id="rId59"/>
    <p:sldId id="8603" r:id="rId60"/>
    <p:sldId id="8604" r:id="rId61"/>
    <p:sldId id="8588" r:id="rId62"/>
    <p:sldId id="302" r:id="rId63"/>
    <p:sldId id="8579" r:id="rId64"/>
    <p:sldId id="301" r:id="rId65"/>
    <p:sldId id="8589" r:id="rId66"/>
    <p:sldId id="270" r:id="rId67"/>
    <p:sldId id="8590" r:id="rId68"/>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EB770B-23C6-F94B-AEA2-28EA78647244}" v="163" dt="2023-06-06T10:34:10.3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382"/>
    <p:restoredTop sz="96327"/>
  </p:normalViewPr>
  <p:slideViewPr>
    <p:cSldViewPr snapToGrid="0">
      <p:cViewPr varScale="1">
        <p:scale>
          <a:sx n="96" d="100"/>
          <a:sy n="96" d="100"/>
        </p:scale>
        <p:origin x="768" y="77"/>
      </p:cViewPr>
      <p:guideLst/>
    </p:cSldViewPr>
  </p:slideViewPr>
  <p:notesTextViewPr>
    <p:cViewPr>
      <p:scale>
        <a:sx n="1" d="1"/>
        <a:sy n="1" d="1"/>
      </p:scale>
      <p:origin x="0" y="0"/>
    </p:cViewPr>
  </p:notesTextViewPr>
  <p:notesViewPr>
    <p:cSldViewPr snapToGrid="0">
      <p:cViewPr varScale="1">
        <p:scale>
          <a:sx n="97" d="100"/>
          <a:sy n="97" d="100"/>
        </p:scale>
        <p:origin x="508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 Type="http://schemas.openxmlformats.org/officeDocument/2006/relationships/slide" Target="slides/slide2.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en Claesen" userId="9523341a-a6fe-4059-a5d1-0852bc812685" providerId="ADAL" clId="{D8A14186-DF85-204E-B6B5-97EBC90BA0EB}"/>
    <pc:docChg chg="custSel addSld delSld modSld sldOrd">
      <pc:chgData name="Celien Claesen" userId="9523341a-a6fe-4059-a5d1-0852bc812685" providerId="ADAL" clId="{D8A14186-DF85-204E-B6B5-97EBC90BA0EB}" dt="2023-03-06T13:30:42.218" v="1227" actId="20577"/>
      <pc:docMkLst>
        <pc:docMk/>
      </pc:docMkLst>
      <pc:sldChg chg="modSp mod">
        <pc:chgData name="Celien Claesen" userId="9523341a-a6fe-4059-a5d1-0852bc812685" providerId="ADAL" clId="{D8A14186-DF85-204E-B6B5-97EBC90BA0EB}" dt="2023-03-06T13:25:59.172" v="1096" actId="13926"/>
        <pc:sldMkLst>
          <pc:docMk/>
          <pc:sldMk cId="2025992756" sldId="256"/>
        </pc:sldMkLst>
        <pc:spChg chg="mod">
          <ac:chgData name="Celien Claesen" userId="9523341a-a6fe-4059-a5d1-0852bc812685" providerId="ADAL" clId="{D8A14186-DF85-204E-B6B5-97EBC90BA0EB}" dt="2023-03-06T13:25:59.172" v="1096" actId="13926"/>
          <ac:spMkLst>
            <pc:docMk/>
            <pc:sldMk cId="2025992756" sldId="256"/>
            <ac:spMk id="5" creationId="{814435A1-78FF-686B-AA48-E0B2A8CDB8AF}"/>
          </ac:spMkLst>
        </pc:spChg>
      </pc:sldChg>
      <pc:sldChg chg="modSp mod">
        <pc:chgData name="Celien Claesen" userId="9523341a-a6fe-4059-a5d1-0852bc812685" providerId="ADAL" clId="{D8A14186-DF85-204E-B6B5-97EBC90BA0EB}" dt="2023-03-06T13:26:09.660" v="1099" actId="20577"/>
        <pc:sldMkLst>
          <pc:docMk/>
          <pc:sldMk cId="438183609" sldId="258"/>
        </pc:sldMkLst>
        <pc:spChg chg="mod">
          <ac:chgData name="Celien Claesen" userId="9523341a-a6fe-4059-a5d1-0852bc812685" providerId="ADAL" clId="{D8A14186-DF85-204E-B6B5-97EBC90BA0EB}" dt="2023-03-06T13:26:09.660" v="1099" actId="20577"/>
          <ac:spMkLst>
            <pc:docMk/>
            <pc:sldMk cId="438183609" sldId="258"/>
            <ac:spMk id="7" creationId="{CD218A33-16D9-4B5D-1C6D-1C5A85B03F82}"/>
          </ac:spMkLst>
        </pc:spChg>
      </pc:sldChg>
      <pc:sldChg chg="del">
        <pc:chgData name="Celien Claesen" userId="9523341a-a6fe-4059-a5d1-0852bc812685" providerId="ADAL" clId="{D8A14186-DF85-204E-B6B5-97EBC90BA0EB}" dt="2023-03-06T13:27:01.769" v="1127" actId="2696"/>
        <pc:sldMkLst>
          <pc:docMk/>
          <pc:sldMk cId="3922149780" sldId="259"/>
        </pc:sldMkLst>
      </pc:sldChg>
      <pc:sldChg chg="del">
        <pc:chgData name="Celien Claesen" userId="9523341a-a6fe-4059-a5d1-0852bc812685" providerId="ADAL" clId="{D8A14186-DF85-204E-B6B5-97EBC90BA0EB}" dt="2023-03-06T13:27:01.769" v="1127" actId="2696"/>
        <pc:sldMkLst>
          <pc:docMk/>
          <pc:sldMk cId="328095195" sldId="260"/>
        </pc:sldMkLst>
      </pc:sldChg>
      <pc:sldChg chg="modSp mod">
        <pc:chgData name="Celien Claesen" userId="9523341a-a6fe-4059-a5d1-0852bc812685" providerId="ADAL" clId="{D8A14186-DF85-204E-B6B5-97EBC90BA0EB}" dt="2023-03-06T13:26:24.097" v="1125" actId="20577"/>
        <pc:sldMkLst>
          <pc:docMk/>
          <pc:sldMk cId="1883613795" sldId="263"/>
        </pc:sldMkLst>
        <pc:spChg chg="mod">
          <ac:chgData name="Celien Claesen" userId="9523341a-a6fe-4059-a5d1-0852bc812685" providerId="ADAL" clId="{D8A14186-DF85-204E-B6B5-97EBC90BA0EB}" dt="2023-03-06T13:26:24.097" v="1125" actId="20577"/>
          <ac:spMkLst>
            <pc:docMk/>
            <pc:sldMk cId="1883613795" sldId="263"/>
            <ac:spMk id="41" creationId="{B550D0FA-CA87-DCF4-A809-C723E3CBCD32}"/>
          </ac:spMkLst>
        </pc:spChg>
      </pc:sldChg>
      <pc:sldChg chg="del">
        <pc:chgData name="Celien Claesen" userId="9523341a-a6fe-4059-a5d1-0852bc812685" providerId="ADAL" clId="{D8A14186-DF85-204E-B6B5-97EBC90BA0EB}" dt="2023-03-06T13:27:01.769" v="1127" actId="2696"/>
        <pc:sldMkLst>
          <pc:docMk/>
          <pc:sldMk cId="1903850983" sldId="264"/>
        </pc:sldMkLst>
      </pc:sldChg>
      <pc:sldChg chg="del">
        <pc:chgData name="Celien Claesen" userId="9523341a-a6fe-4059-a5d1-0852bc812685" providerId="ADAL" clId="{D8A14186-DF85-204E-B6B5-97EBC90BA0EB}" dt="2023-03-06T13:27:01.769" v="1127" actId="2696"/>
        <pc:sldMkLst>
          <pc:docMk/>
          <pc:sldMk cId="1507426213" sldId="265"/>
        </pc:sldMkLst>
      </pc:sldChg>
      <pc:sldChg chg="modSp mod">
        <pc:chgData name="Celien Claesen" userId="9523341a-a6fe-4059-a5d1-0852bc812685" providerId="ADAL" clId="{D8A14186-DF85-204E-B6B5-97EBC90BA0EB}" dt="2023-03-06T12:18:58.854" v="987" actId="20577"/>
        <pc:sldMkLst>
          <pc:docMk/>
          <pc:sldMk cId="578707098" sldId="285"/>
        </pc:sldMkLst>
        <pc:spChg chg="mod">
          <ac:chgData name="Celien Claesen" userId="9523341a-a6fe-4059-a5d1-0852bc812685" providerId="ADAL" clId="{D8A14186-DF85-204E-B6B5-97EBC90BA0EB}" dt="2023-03-06T12:18:58.854" v="987" actId="20577"/>
          <ac:spMkLst>
            <pc:docMk/>
            <pc:sldMk cId="578707098" sldId="285"/>
            <ac:spMk id="2" creationId="{EF56A66E-845F-479A-18B3-FC0D91A83773}"/>
          </ac:spMkLst>
        </pc:spChg>
        <pc:spChg chg="mod">
          <ac:chgData name="Celien Claesen" userId="9523341a-a6fe-4059-a5d1-0852bc812685" providerId="ADAL" clId="{D8A14186-DF85-204E-B6B5-97EBC90BA0EB}" dt="2023-03-06T12:15:18.356" v="525" actId="13926"/>
          <ac:spMkLst>
            <pc:docMk/>
            <pc:sldMk cId="578707098" sldId="285"/>
            <ac:spMk id="3" creationId="{FCA44BA2-94CA-5FBE-87B5-8AA73B00E886}"/>
          </ac:spMkLst>
        </pc:spChg>
      </pc:sldChg>
      <pc:sldChg chg="del">
        <pc:chgData name="Celien Claesen" userId="9523341a-a6fe-4059-a5d1-0852bc812685" providerId="ADAL" clId="{D8A14186-DF85-204E-B6B5-97EBC90BA0EB}" dt="2023-03-06T12:08:30.409" v="1" actId="2696"/>
        <pc:sldMkLst>
          <pc:docMk/>
          <pc:sldMk cId="263836186" sldId="286"/>
        </pc:sldMkLst>
      </pc:sldChg>
      <pc:sldChg chg="del">
        <pc:chgData name="Celien Claesen" userId="9523341a-a6fe-4059-a5d1-0852bc812685" providerId="ADAL" clId="{D8A14186-DF85-204E-B6B5-97EBC90BA0EB}" dt="2023-03-06T13:26:49.287" v="1126" actId="2696"/>
        <pc:sldMkLst>
          <pc:docMk/>
          <pc:sldMk cId="1216941846" sldId="287"/>
        </pc:sldMkLst>
      </pc:sldChg>
      <pc:sldChg chg="modSp add mod">
        <pc:chgData name="Celien Claesen" userId="9523341a-a6fe-4059-a5d1-0852bc812685" providerId="ADAL" clId="{D8A14186-DF85-204E-B6B5-97EBC90BA0EB}" dt="2023-03-06T12:14:29.666" v="523" actId="20577"/>
        <pc:sldMkLst>
          <pc:docMk/>
          <pc:sldMk cId="158315039" sldId="295"/>
        </pc:sldMkLst>
        <pc:spChg chg="mod">
          <ac:chgData name="Celien Claesen" userId="9523341a-a6fe-4059-a5d1-0852bc812685" providerId="ADAL" clId="{D8A14186-DF85-204E-B6B5-97EBC90BA0EB}" dt="2023-03-06T12:14:29.666" v="523" actId="20577"/>
          <ac:spMkLst>
            <pc:docMk/>
            <pc:sldMk cId="158315039" sldId="295"/>
            <ac:spMk id="2" creationId="{1EF5841A-B6D4-20DC-AFBE-23804747FDD8}"/>
          </ac:spMkLst>
        </pc:spChg>
      </pc:sldChg>
      <pc:sldChg chg="add del">
        <pc:chgData name="Celien Claesen" userId="9523341a-a6fe-4059-a5d1-0852bc812685" providerId="ADAL" clId="{D8A14186-DF85-204E-B6B5-97EBC90BA0EB}" dt="2023-03-06T12:09:52.800" v="109"/>
        <pc:sldMkLst>
          <pc:docMk/>
          <pc:sldMk cId="4258550461" sldId="298"/>
        </pc:sldMkLst>
      </pc:sldChg>
      <pc:sldChg chg="addSp delSp modSp add mod ord">
        <pc:chgData name="Celien Claesen" userId="9523341a-a6fe-4059-a5d1-0852bc812685" providerId="ADAL" clId="{D8A14186-DF85-204E-B6B5-97EBC90BA0EB}" dt="2023-03-06T13:28:04.576" v="1134" actId="1076"/>
        <pc:sldMkLst>
          <pc:docMk/>
          <pc:sldMk cId="2135448284" sldId="299"/>
        </pc:sldMkLst>
        <pc:spChg chg="add del mod">
          <ac:chgData name="Celien Claesen" userId="9523341a-a6fe-4059-a5d1-0852bc812685" providerId="ADAL" clId="{D8A14186-DF85-204E-B6B5-97EBC90BA0EB}" dt="2023-03-06T13:27:47.414" v="1128" actId="931"/>
          <ac:spMkLst>
            <pc:docMk/>
            <pc:sldMk cId="2135448284" sldId="299"/>
            <ac:spMk id="3" creationId="{7951E09F-E17F-2A10-2602-56608D4DCAC8}"/>
          </ac:spMkLst>
        </pc:spChg>
        <pc:picChg chg="add mod modCrop">
          <ac:chgData name="Celien Claesen" userId="9523341a-a6fe-4059-a5d1-0852bc812685" providerId="ADAL" clId="{D8A14186-DF85-204E-B6B5-97EBC90BA0EB}" dt="2023-03-06T13:28:04.576" v="1134" actId="1076"/>
          <ac:picMkLst>
            <pc:docMk/>
            <pc:sldMk cId="2135448284" sldId="299"/>
            <ac:picMk id="6" creationId="{3164C90B-1A85-96B6-C59B-2F6419BDE2B7}"/>
          </ac:picMkLst>
        </pc:picChg>
        <pc:picChg chg="del">
          <ac:chgData name="Celien Claesen" userId="9523341a-a6fe-4059-a5d1-0852bc812685" providerId="ADAL" clId="{D8A14186-DF85-204E-B6B5-97EBC90BA0EB}" dt="2023-03-06T12:25:49.037" v="989" actId="478"/>
          <ac:picMkLst>
            <pc:docMk/>
            <pc:sldMk cId="2135448284" sldId="299"/>
            <ac:picMk id="7" creationId="{D9800836-15C1-B9C6-BECC-7F3B88930779}"/>
          </ac:picMkLst>
        </pc:picChg>
      </pc:sldChg>
      <pc:sldChg chg="modSp add mod">
        <pc:chgData name="Celien Claesen" userId="9523341a-a6fe-4059-a5d1-0852bc812685" providerId="ADAL" clId="{D8A14186-DF85-204E-B6B5-97EBC90BA0EB}" dt="2023-03-06T12:26:48.865" v="1054" actId="20577"/>
        <pc:sldMkLst>
          <pc:docMk/>
          <pc:sldMk cId="3146835406" sldId="301"/>
        </pc:sldMkLst>
        <pc:spChg chg="mod">
          <ac:chgData name="Celien Claesen" userId="9523341a-a6fe-4059-a5d1-0852bc812685" providerId="ADAL" clId="{D8A14186-DF85-204E-B6B5-97EBC90BA0EB}" dt="2023-03-06T12:26:48.865" v="1054" actId="20577"/>
          <ac:spMkLst>
            <pc:docMk/>
            <pc:sldMk cId="3146835406" sldId="301"/>
            <ac:spMk id="2" creationId="{62EA2E8F-25C8-C56D-98B5-54AF72CE2F10}"/>
          </ac:spMkLst>
        </pc:spChg>
      </pc:sldChg>
      <pc:sldChg chg="modSp add mod">
        <pc:chgData name="Celien Claesen" userId="9523341a-a6fe-4059-a5d1-0852bc812685" providerId="ADAL" clId="{D8A14186-DF85-204E-B6B5-97EBC90BA0EB}" dt="2023-03-06T13:24:18.019" v="1059" actId="20577"/>
        <pc:sldMkLst>
          <pc:docMk/>
          <pc:sldMk cId="2791818809" sldId="302"/>
        </pc:sldMkLst>
        <pc:spChg chg="mod">
          <ac:chgData name="Celien Claesen" userId="9523341a-a6fe-4059-a5d1-0852bc812685" providerId="ADAL" clId="{D8A14186-DF85-204E-B6B5-97EBC90BA0EB}" dt="2023-03-06T13:24:18.019" v="1059" actId="20577"/>
          <ac:spMkLst>
            <pc:docMk/>
            <pc:sldMk cId="2791818809" sldId="302"/>
            <ac:spMk id="2" creationId="{62EA2E8F-25C8-C56D-98B5-54AF72CE2F10}"/>
          </ac:spMkLst>
        </pc:spChg>
      </pc:sldChg>
      <pc:sldChg chg="addSp delSp modSp add mod">
        <pc:chgData name="Celien Claesen" userId="9523341a-a6fe-4059-a5d1-0852bc812685" providerId="ADAL" clId="{D8A14186-DF85-204E-B6B5-97EBC90BA0EB}" dt="2023-03-06T13:30:42.218" v="1227" actId="20577"/>
        <pc:sldMkLst>
          <pc:docMk/>
          <pc:sldMk cId="312357289" sldId="303"/>
        </pc:sldMkLst>
        <pc:spChg chg="del">
          <ac:chgData name="Celien Claesen" userId="9523341a-a6fe-4059-a5d1-0852bc812685" providerId="ADAL" clId="{D8A14186-DF85-204E-B6B5-97EBC90BA0EB}" dt="2023-03-06T13:25:32.545" v="1093" actId="478"/>
          <ac:spMkLst>
            <pc:docMk/>
            <pc:sldMk cId="312357289" sldId="303"/>
            <ac:spMk id="6" creationId="{DDE79072-7C59-59AF-4A59-BA636680A04F}"/>
          </ac:spMkLst>
        </pc:spChg>
        <pc:spChg chg="mod">
          <ac:chgData name="Celien Claesen" userId="9523341a-a6fe-4059-a5d1-0852bc812685" providerId="ADAL" clId="{D8A14186-DF85-204E-B6B5-97EBC90BA0EB}" dt="2023-03-06T13:30:42.218" v="1227" actId="20577"/>
          <ac:spMkLst>
            <pc:docMk/>
            <pc:sldMk cId="312357289" sldId="303"/>
            <ac:spMk id="7" creationId="{83519C0C-74BE-CA2E-9D1F-021BEB775CE8}"/>
          </ac:spMkLst>
        </pc:spChg>
        <pc:graphicFrameChg chg="add mod">
          <ac:chgData name="Celien Claesen" userId="9523341a-a6fe-4059-a5d1-0852bc812685" providerId="ADAL" clId="{D8A14186-DF85-204E-B6B5-97EBC90BA0EB}" dt="2023-03-06T13:25:39.512" v="1095" actId="1076"/>
          <ac:graphicFrameMkLst>
            <pc:docMk/>
            <pc:sldMk cId="312357289" sldId="303"/>
            <ac:graphicFrameMk id="2" creationId="{6B9527A3-7579-4B09-57ED-2A264041B11E}"/>
          </ac:graphicFrameMkLst>
        </pc:graphicFrameChg>
        <pc:picChg chg="del">
          <ac:chgData name="Celien Claesen" userId="9523341a-a6fe-4059-a5d1-0852bc812685" providerId="ADAL" clId="{D8A14186-DF85-204E-B6B5-97EBC90BA0EB}" dt="2023-03-06T13:25:15.572" v="1087" actId="478"/>
          <ac:picMkLst>
            <pc:docMk/>
            <pc:sldMk cId="312357289" sldId="303"/>
            <ac:picMk id="8" creationId="{9F3EB789-8C9F-4544-00E4-80667B9CC5EB}"/>
          </ac:picMkLst>
        </pc:picChg>
      </pc:sldChg>
    </pc:docChg>
  </pc:docChgLst>
  <pc:docChgLst>
    <pc:chgData name="Celien Claesen" userId="9523341a-a6fe-4059-a5d1-0852bc812685" providerId="ADAL" clId="{FBEB770B-23C6-F94B-AEA2-28EA78647244}"/>
    <pc:docChg chg="undo redo custSel addSld delSld modSld sldOrd">
      <pc:chgData name="Celien Claesen" userId="9523341a-a6fe-4059-a5d1-0852bc812685" providerId="ADAL" clId="{FBEB770B-23C6-F94B-AEA2-28EA78647244}" dt="2023-06-06T10:34:19.301" v="8430" actId="1076"/>
      <pc:docMkLst>
        <pc:docMk/>
      </pc:docMkLst>
      <pc:sldChg chg="modSp mod">
        <pc:chgData name="Celien Claesen" userId="9523341a-a6fe-4059-a5d1-0852bc812685" providerId="ADAL" clId="{FBEB770B-23C6-F94B-AEA2-28EA78647244}" dt="2023-06-06T10:31:37.518" v="8360" actId="20577"/>
        <pc:sldMkLst>
          <pc:docMk/>
          <pc:sldMk cId="2025992756" sldId="256"/>
        </pc:sldMkLst>
        <pc:spChg chg="mod">
          <ac:chgData name="Celien Claesen" userId="9523341a-a6fe-4059-a5d1-0852bc812685" providerId="ADAL" clId="{FBEB770B-23C6-F94B-AEA2-28EA78647244}" dt="2023-06-06T10:31:37.518" v="8360" actId="20577"/>
          <ac:spMkLst>
            <pc:docMk/>
            <pc:sldMk cId="2025992756" sldId="256"/>
            <ac:spMk id="5" creationId="{814435A1-78FF-686B-AA48-E0B2A8CDB8AF}"/>
          </ac:spMkLst>
        </pc:spChg>
      </pc:sldChg>
      <pc:sldChg chg="addSp delSp modSp mod">
        <pc:chgData name="Celien Claesen" userId="9523341a-a6fe-4059-a5d1-0852bc812685" providerId="ADAL" clId="{FBEB770B-23C6-F94B-AEA2-28EA78647244}" dt="2023-06-01T12:49:57.406" v="2443"/>
        <pc:sldMkLst>
          <pc:docMk/>
          <pc:sldMk cId="438183609" sldId="258"/>
        </pc:sldMkLst>
        <pc:spChg chg="mod">
          <ac:chgData name="Celien Claesen" userId="9523341a-a6fe-4059-a5d1-0852bc812685" providerId="ADAL" clId="{FBEB770B-23C6-F94B-AEA2-28EA78647244}" dt="2023-06-01T09:22:34.160" v="21" actId="20577"/>
          <ac:spMkLst>
            <pc:docMk/>
            <pc:sldMk cId="438183609" sldId="258"/>
            <ac:spMk id="7" creationId="{CD218A33-16D9-4B5D-1C6D-1C5A85B03F82}"/>
          </ac:spMkLst>
        </pc:spChg>
        <pc:picChg chg="add del mod">
          <ac:chgData name="Celien Claesen" userId="9523341a-a6fe-4059-a5d1-0852bc812685" providerId="ADAL" clId="{FBEB770B-23C6-F94B-AEA2-28EA78647244}" dt="2023-06-01T12:49:49.910" v="2442" actId="478"/>
          <ac:picMkLst>
            <pc:docMk/>
            <pc:sldMk cId="438183609" sldId="258"/>
            <ac:picMk id="2" creationId="{9BBD4098-2831-572E-80BD-056D9E381D5B}"/>
          </ac:picMkLst>
        </pc:picChg>
        <pc:picChg chg="add mod">
          <ac:chgData name="Celien Claesen" userId="9523341a-a6fe-4059-a5d1-0852bc812685" providerId="ADAL" clId="{FBEB770B-23C6-F94B-AEA2-28EA78647244}" dt="2023-06-01T12:49:57.406" v="2443"/>
          <ac:picMkLst>
            <pc:docMk/>
            <pc:sldMk cId="438183609" sldId="258"/>
            <ac:picMk id="3" creationId="{13CE620B-7F18-F190-6143-F7423651C435}"/>
          </ac:picMkLst>
        </pc:picChg>
      </pc:sldChg>
      <pc:sldChg chg="addSp delSp modSp mod">
        <pc:chgData name="Celien Claesen" userId="9523341a-a6fe-4059-a5d1-0852bc812685" providerId="ADAL" clId="{FBEB770B-23C6-F94B-AEA2-28EA78647244}" dt="2023-06-05T14:08:52.601" v="4318" actId="1076"/>
        <pc:sldMkLst>
          <pc:docMk/>
          <pc:sldMk cId="1883613795" sldId="263"/>
        </pc:sldMkLst>
        <pc:spChg chg="add del mod">
          <ac:chgData name="Celien Claesen" userId="9523341a-a6fe-4059-a5d1-0852bc812685" providerId="ADAL" clId="{FBEB770B-23C6-F94B-AEA2-28EA78647244}" dt="2023-06-05T06:52:21.712" v="3657" actId="931"/>
          <ac:spMkLst>
            <pc:docMk/>
            <pc:sldMk cId="1883613795" sldId="263"/>
            <ac:spMk id="3" creationId="{9BD488D7-EC96-8E76-A3B4-19BC093A85C6}"/>
          </ac:spMkLst>
        </pc:spChg>
        <pc:spChg chg="add del mod">
          <ac:chgData name="Celien Claesen" userId="9523341a-a6fe-4059-a5d1-0852bc812685" providerId="ADAL" clId="{FBEB770B-23C6-F94B-AEA2-28EA78647244}" dt="2023-06-05T14:08:08.795" v="4309" actId="931"/>
          <ac:spMkLst>
            <pc:docMk/>
            <pc:sldMk cId="1883613795" sldId="263"/>
            <ac:spMk id="5" creationId="{5EF5630B-AA16-C511-B227-6A8930CDB074}"/>
          </ac:spMkLst>
        </pc:spChg>
        <pc:spChg chg="mod">
          <ac:chgData name="Celien Claesen" userId="9523341a-a6fe-4059-a5d1-0852bc812685" providerId="ADAL" clId="{FBEB770B-23C6-F94B-AEA2-28EA78647244}" dt="2023-06-01T09:22:58.971" v="26" actId="20577"/>
          <ac:spMkLst>
            <pc:docMk/>
            <pc:sldMk cId="1883613795" sldId="263"/>
            <ac:spMk id="40" creationId="{AB092F66-F1FC-9AA5-8787-26950ADAD678}"/>
          </ac:spMkLst>
        </pc:spChg>
        <pc:spChg chg="mod">
          <ac:chgData name="Celien Claesen" userId="9523341a-a6fe-4059-a5d1-0852bc812685" providerId="ADAL" clId="{FBEB770B-23C6-F94B-AEA2-28EA78647244}" dt="2023-06-05T06:52:49.465" v="3691" actId="20577"/>
          <ac:spMkLst>
            <pc:docMk/>
            <pc:sldMk cId="1883613795" sldId="263"/>
            <ac:spMk id="41" creationId="{B550D0FA-CA87-DCF4-A809-C723E3CBCD32}"/>
          </ac:spMkLst>
        </pc:spChg>
        <pc:picChg chg="add del mod">
          <ac:chgData name="Celien Claesen" userId="9523341a-a6fe-4059-a5d1-0852bc812685" providerId="ADAL" clId="{FBEB770B-23C6-F94B-AEA2-28EA78647244}" dt="2023-06-05T14:08:06.210" v="4308" actId="478"/>
          <ac:picMkLst>
            <pc:docMk/>
            <pc:sldMk cId="1883613795" sldId="263"/>
            <ac:picMk id="2" creationId="{3AF8E71C-581B-06CC-A6A7-B4480378D52F}"/>
          </ac:picMkLst>
        </pc:picChg>
        <pc:picChg chg="add del mod modCrop">
          <ac:chgData name="Celien Claesen" userId="9523341a-a6fe-4059-a5d1-0852bc812685" providerId="ADAL" clId="{FBEB770B-23C6-F94B-AEA2-28EA78647244}" dt="2023-06-05T14:07:43.502" v="4306" actId="478"/>
          <ac:picMkLst>
            <pc:docMk/>
            <pc:sldMk cId="1883613795" sldId="263"/>
            <ac:picMk id="4" creationId="{57C4CCAA-2815-C55E-BDDE-BF0C6D806825}"/>
          </ac:picMkLst>
        </pc:picChg>
        <pc:picChg chg="add del mod">
          <ac:chgData name="Celien Claesen" userId="9523341a-a6fe-4059-a5d1-0852bc812685" providerId="ADAL" clId="{FBEB770B-23C6-F94B-AEA2-28EA78647244}" dt="2023-06-01T12:49:48.574" v="2441" actId="478"/>
          <ac:picMkLst>
            <pc:docMk/>
            <pc:sldMk cId="1883613795" sldId="263"/>
            <ac:picMk id="4" creationId="{83CA40CC-7E4D-EC21-06FC-44AB4242054E}"/>
          </ac:picMkLst>
        </pc:picChg>
        <pc:picChg chg="add mod modCrop">
          <ac:chgData name="Celien Claesen" userId="9523341a-a6fe-4059-a5d1-0852bc812685" providerId="ADAL" clId="{FBEB770B-23C6-F94B-AEA2-28EA78647244}" dt="2023-06-05T14:08:50.684" v="4317" actId="1076"/>
          <ac:picMkLst>
            <pc:docMk/>
            <pc:sldMk cId="1883613795" sldId="263"/>
            <ac:picMk id="7" creationId="{D453C94E-7DED-A1A4-F228-77853D84E684}"/>
          </ac:picMkLst>
        </pc:picChg>
        <pc:picChg chg="mod">
          <ac:chgData name="Celien Claesen" userId="9523341a-a6fe-4059-a5d1-0852bc812685" providerId="ADAL" clId="{FBEB770B-23C6-F94B-AEA2-28EA78647244}" dt="2023-06-05T14:08:52.601" v="4318" actId="1076"/>
          <ac:picMkLst>
            <pc:docMk/>
            <pc:sldMk cId="1883613795" sldId="263"/>
            <ac:picMk id="27" creationId="{459D1EBA-E0A3-BD5D-B3C8-78FFB3AEC457}"/>
          </ac:picMkLst>
        </pc:picChg>
        <pc:picChg chg="del">
          <ac:chgData name="Celien Claesen" userId="9523341a-a6fe-4059-a5d1-0852bc812685" providerId="ADAL" clId="{FBEB770B-23C6-F94B-AEA2-28EA78647244}" dt="2023-06-01T09:23:33.037" v="31" actId="478"/>
          <ac:picMkLst>
            <pc:docMk/>
            <pc:sldMk cId="1883613795" sldId="263"/>
            <ac:picMk id="29" creationId="{50173B8D-A3B2-B10B-8F30-D9AE202353A6}"/>
          </ac:picMkLst>
        </pc:picChg>
      </pc:sldChg>
      <pc:sldChg chg="addSp delSp modSp del mod modClrScheme chgLayout">
        <pc:chgData name="Celien Claesen" userId="9523341a-a6fe-4059-a5d1-0852bc812685" providerId="ADAL" clId="{FBEB770B-23C6-F94B-AEA2-28EA78647244}" dt="2023-06-06T09:57:43.461" v="6081" actId="2696"/>
        <pc:sldMkLst>
          <pc:docMk/>
          <pc:sldMk cId="2750218434" sldId="268"/>
        </pc:sldMkLst>
        <pc:spChg chg="mod ord">
          <ac:chgData name="Celien Claesen" userId="9523341a-a6fe-4059-a5d1-0852bc812685" providerId="ADAL" clId="{FBEB770B-23C6-F94B-AEA2-28EA78647244}" dt="2023-06-06T09:55:52.815" v="6035" actId="700"/>
          <ac:spMkLst>
            <pc:docMk/>
            <pc:sldMk cId="2750218434" sldId="268"/>
            <ac:spMk id="2" creationId="{8F4AD136-A10E-7DE9-7753-9CB26FC55362}"/>
          </ac:spMkLst>
        </pc:spChg>
        <pc:spChg chg="add del mod ord">
          <ac:chgData name="Celien Claesen" userId="9523341a-a6fe-4059-a5d1-0852bc812685" providerId="ADAL" clId="{FBEB770B-23C6-F94B-AEA2-28EA78647244}" dt="2023-06-06T09:55:52.815" v="6035" actId="700"/>
          <ac:spMkLst>
            <pc:docMk/>
            <pc:sldMk cId="2750218434" sldId="268"/>
            <ac:spMk id="3" creationId="{4C494383-2867-B1F5-8559-52173B39780D}"/>
          </ac:spMkLst>
        </pc:spChg>
      </pc:sldChg>
      <pc:sldChg chg="modSp mod">
        <pc:chgData name="Celien Claesen" userId="9523341a-a6fe-4059-a5d1-0852bc812685" providerId="ADAL" clId="{FBEB770B-23C6-F94B-AEA2-28EA78647244}" dt="2023-06-01T12:45:49.448" v="2439" actId="14100"/>
        <pc:sldMkLst>
          <pc:docMk/>
          <pc:sldMk cId="4211083791" sldId="270"/>
        </pc:sldMkLst>
        <pc:spChg chg="mod">
          <ac:chgData name="Celien Claesen" userId="9523341a-a6fe-4059-a5d1-0852bc812685" providerId="ADAL" clId="{FBEB770B-23C6-F94B-AEA2-28EA78647244}" dt="2023-06-01T12:45:49.448" v="2439" actId="14100"/>
          <ac:spMkLst>
            <pc:docMk/>
            <pc:sldMk cId="4211083791" sldId="270"/>
            <ac:spMk id="15" creationId="{707D4E58-8B79-E8CA-50AB-5C883843AC61}"/>
          </ac:spMkLst>
        </pc:spChg>
      </pc:sldChg>
      <pc:sldChg chg="del">
        <pc:chgData name="Celien Claesen" userId="9523341a-a6fe-4059-a5d1-0852bc812685" providerId="ADAL" clId="{FBEB770B-23C6-F94B-AEA2-28EA78647244}" dt="2023-06-06T10:00:34.610" v="6272" actId="2696"/>
        <pc:sldMkLst>
          <pc:docMk/>
          <pc:sldMk cId="2534558178" sldId="271"/>
        </pc:sldMkLst>
      </pc:sldChg>
      <pc:sldChg chg="del">
        <pc:chgData name="Celien Claesen" userId="9523341a-a6fe-4059-a5d1-0852bc812685" providerId="ADAL" clId="{FBEB770B-23C6-F94B-AEA2-28EA78647244}" dt="2023-06-06T10:00:13.931" v="6244" actId="2696"/>
        <pc:sldMkLst>
          <pc:docMk/>
          <pc:sldMk cId="114669339" sldId="272"/>
        </pc:sldMkLst>
      </pc:sldChg>
      <pc:sldChg chg="addSp modSp mod">
        <pc:chgData name="Celien Claesen" userId="9523341a-a6fe-4059-a5d1-0852bc812685" providerId="ADAL" clId="{FBEB770B-23C6-F94B-AEA2-28EA78647244}" dt="2023-06-01T12:42:23.538" v="2306"/>
        <pc:sldMkLst>
          <pc:docMk/>
          <pc:sldMk cId="2058783012" sldId="273"/>
        </pc:sldMkLst>
        <pc:spChg chg="mod">
          <ac:chgData name="Celien Claesen" userId="9523341a-a6fe-4059-a5d1-0852bc812685" providerId="ADAL" clId="{FBEB770B-23C6-F94B-AEA2-28EA78647244}" dt="2023-06-01T09:29:43.169" v="699" actId="20577"/>
          <ac:spMkLst>
            <pc:docMk/>
            <pc:sldMk cId="2058783012" sldId="273"/>
            <ac:spMk id="5" creationId="{814435A1-78FF-686B-AA48-E0B2A8CDB8AF}"/>
          </ac:spMkLst>
        </pc:spChg>
        <pc:picChg chg="add mod">
          <ac:chgData name="Celien Claesen" userId="9523341a-a6fe-4059-a5d1-0852bc812685" providerId="ADAL" clId="{FBEB770B-23C6-F94B-AEA2-28EA78647244}" dt="2023-06-01T12:42:23.538" v="2306"/>
          <ac:picMkLst>
            <pc:docMk/>
            <pc:sldMk cId="2058783012" sldId="273"/>
            <ac:picMk id="2" creationId="{B9B6AC2D-18D1-8168-DDE5-45A91D43A515}"/>
          </ac:picMkLst>
        </pc:picChg>
      </pc:sldChg>
      <pc:sldChg chg="addSp delSp modSp mod chgLayout">
        <pc:chgData name="Celien Claesen" userId="9523341a-a6fe-4059-a5d1-0852bc812685" providerId="ADAL" clId="{FBEB770B-23C6-F94B-AEA2-28EA78647244}" dt="2023-06-02T13:33:57.254" v="3604" actId="1076"/>
        <pc:sldMkLst>
          <pc:docMk/>
          <pc:sldMk cId="796460815" sldId="274"/>
        </pc:sldMkLst>
        <pc:spChg chg="mod ord">
          <ac:chgData name="Celien Claesen" userId="9523341a-a6fe-4059-a5d1-0852bc812685" providerId="ADAL" clId="{FBEB770B-23C6-F94B-AEA2-28EA78647244}" dt="2023-06-01T12:13:04.865" v="954" actId="20577"/>
          <ac:spMkLst>
            <pc:docMk/>
            <pc:sldMk cId="796460815" sldId="274"/>
            <ac:spMk id="3" creationId="{3D9C488A-386F-9652-9F8D-A31795CE6B78}"/>
          </ac:spMkLst>
        </pc:spChg>
        <pc:spChg chg="mod ord">
          <ac:chgData name="Celien Claesen" userId="9523341a-a6fe-4059-a5d1-0852bc812685" providerId="ADAL" clId="{FBEB770B-23C6-F94B-AEA2-28EA78647244}" dt="2023-06-01T09:31:12.777" v="753" actId="700"/>
          <ac:spMkLst>
            <pc:docMk/>
            <pc:sldMk cId="796460815" sldId="274"/>
            <ac:spMk id="4" creationId="{755F724C-3664-4E33-EBBF-B067B8BD2CC6}"/>
          </ac:spMkLst>
        </pc:spChg>
        <pc:spChg chg="add del mod">
          <ac:chgData name="Celien Claesen" userId="9523341a-a6fe-4059-a5d1-0852bc812685" providerId="ADAL" clId="{FBEB770B-23C6-F94B-AEA2-28EA78647244}" dt="2023-06-02T13:33:00.576" v="3587" actId="931"/>
          <ac:spMkLst>
            <pc:docMk/>
            <pc:sldMk cId="796460815" sldId="274"/>
            <ac:spMk id="5" creationId="{0CF2807D-4254-748F-5F84-CE7CF7EE2BDF}"/>
          </ac:spMkLst>
        </pc:spChg>
        <pc:spChg chg="mod ord">
          <ac:chgData name="Celien Claesen" userId="9523341a-a6fe-4059-a5d1-0852bc812685" providerId="ADAL" clId="{FBEB770B-23C6-F94B-AEA2-28EA78647244}" dt="2023-06-01T12:12:13.648" v="935" actId="20577"/>
          <ac:spMkLst>
            <pc:docMk/>
            <pc:sldMk cId="796460815" sldId="274"/>
            <ac:spMk id="6" creationId="{8782936D-F56E-C5C2-4320-DA97C8685BC4}"/>
          </ac:spMkLst>
        </pc:spChg>
        <pc:picChg chg="add mod">
          <ac:chgData name="Celien Claesen" userId="9523341a-a6fe-4059-a5d1-0852bc812685" providerId="ADAL" clId="{FBEB770B-23C6-F94B-AEA2-28EA78647244}" dt="2023-06-01T12:42:45.810" v="2312"/>
          <ac:picMkLst>
            <pc:docMk/>
            <pc:sldMk cId="796460815" sldId="274"/>
            <ac:picMk id="7" creationId="{19045A70-AF64-84E4-9A2A-2D4F746E97CA}"/>
          </ac:picMkLst>
        </pc:picChg>
        <pc:picChg chg="add mod modCrop">
          <ac:chgData name="Celien Claesen" userId="9523341a-a6fe-4059-a5d1-0852bc812685" providerId="ADAL" clId="{FBEB770B-23C6-F94B-AEA2-28EA78647244}" dt="2023-06-02T13:33:57.254" v="3604" actId="1076"/>
          <ac:picMkLst>
            <pc:docMk/>
            <pc:sldMk cId="796460815" sldId="274"/>
            <ac:picMk id="8" creationId="{5A744026-7A5A-4D23-931C-5E6ACFD1EAFE}"/>
          </ac:picMkLst>
        </pc:picChg>
        <pc:picChg chg="del mod ord">
          <ac:chgData name="Celien Claesen" userId="9523341a-a6fe-4059-a5d1-0852bc812685" providerId="ADAL" clId="{FBEB770B-23C6-F94B-AEA2-28EA78647244}" dt="2023-06-01T09:31:14.836" v="754" actId="478"/>
          <ac:picMkLst>
            <pc:docMk/>
            <pc:sldMk cId="796460815" sldId="274"/>
            <ac:picMk id="10" creationId="{37A1CA85-A9D3-BD69-C9EC-DEA875B3538A}"/>
          </ac:picMkLst>
        </pc:picChg>
      </pc:sldChg>
      <pc:sldChg chg="del">
        <pc:chgData name="Celien Claesen" userId="9523341a-a6fe-4059-a5d1-0852bc812685" providerId="ADAL" clId="{FBEB770B-23C6-F94B-AEA2-28EA78647244}" dt="2023-06-01T12:12:39.153" v="936" actId="2696"/>
        <pc:sldMkLst>
          <pc:docMk/>
          <pc:sldMk cId="4246773889" sldId="276"/>
        </pc:sldMkLst>
      </pc:sldChg>
      <pc:sldChg chg="addSp modSp del mod ord">
        <pc:chgData name="Celien Claesen" userId="9523341a-a6fe-4059-a5d1-0852bc812685" providerId="ADAL" clId="{FBEB770B-23C6-F94B-AEA2-28EA78647244}" dt="2023-06-02T11:27:13.366" v="3002" actId="2696"/>
        <pc:sldMkLst>
          <pc:docMk/>
          <pc:sldMk cId="4139291088" sldId="277"/>
        </pc:sldMkLst>
        <pc:spChg chg="mod">
          <ac:chgData name="Celien Claesen" userId="9523341a-a6fe-4059-a5d1-0852bc812685" providerId="ADAL" clId="{FBEB770B-23C6-F94B-AEA2-28EA78647244}" dt="2023-06-02T11:26:32.577" v="2941" actId="21"/>
          <ac:spMkLst>
            <pc:docMk/>
            <pc:sldMk cId="4139291088" sldId="277"/>
            <ac:spMk id="2" creationId="{EF56A66E-845F-479A-18B3-FC0D91A83773}"/>
          </ac:spMkLst>
        </pc:spChg>
        <pc:spChg chg="mod">
          <ac:chgData name="Celien Claesen" userId="9523341a-a6fe-4059-a5d1-0852bc812685" providerId="ADAL" clId="{FBEB770B-23C6-F94B-AEA2-28EA78647244}" dt="2023-06-02T11:21:08.374" v="2537" actId="20577"/>
          <ac:spMkLst>
            <pc:docMk/>
            <pc:sldMk cId="4139291088" sldId="277"/>
            <ac:spMk id="3" creationId="{FCA44BA2-94CA-5FBE-87B5-8AA73B00E886}"/>
          </ac:spMkLst>
        </pc:spChg>
        <pc:picChg chg="add mod modCrop">
          <ac:chgData name="Celien Claesen" userId="9523341a-a6fe-4059-a5d1-0852bc812685" providerId="ADAL" clId="{FBEB770B-23C6-F94B-AEA2-28EA78647244}" dt="2023-06-01T12:43:41.263" v="2326" actId="1076"/>
          <ac:picMkLst>
            <pc:docMk/>
            <pc:sldMk cId="4139291088" sldId="277"/>
            <ac:picMk id="5" creationId="{4770DEB9-5A7C-7862-3522-7B20B0C1C414}"/>
          </ac:picMkLst>
        </pc:picChg>
      </pc:sldChg>
      <pc:sldChg chg="addSp delSp modSp mod ord modClrScheme chgLayout">
        <pc:chgData name="Celien Claesen" userId="9523341a-a6fe-4059-a5d1-0852bc812685" providerId="ADAL" clId="{FBEB770B-23C6-F94B-AEA2-28EA78647244}" dt="2023-06-06T10:01:35.357" v="6329" actId="1076"/>
        <pc:sldMkLst>
          <pc:docMk/>
          <pc:sldMk cId="1243554921" sldId="278"/>
        </pc:sldMkLst>
        <pc:spChg chg="mod ord">
          <ac:chgData name="Celien Claesen" userId="9523341a-a6fe-4059-a5d1-0852bc812685" providerId="ADAL" clId="{FBEB770B-23C6-F94B-AEA2-28EA78647244}" dt="2023-06-06T10:01:26.421" v="6326" actId="20577"/>
          <ac:spMkLst>
            <pc:docMk/>
            <pc:sldMk cId="1243554921" sldId="278"/>
            <ac:spMk id="2" creationId="{EF56A66E-845F-479A-18B3-FC0D91A83773}"/>
          </ac:spMkLst>
        </pc:spChg>
        <pc:spChg chg="mod ord">
          <ac:chgData name="Celien Claesen" userId="9523341a-a6fe-4059-a5d1-0852bc812685" providerId="ADAL" clId="{FBEB770B-23C6-F94B-AEA2-28EA78647244}" dt="2023-06-06T10:01:23.270" v="6325" actId="20577"/>
          <ac:spMkLst>
            <pc:docMk/>
            <pc:sldMk cId="1243554921" sldId="278"/>
            <ac:spMk id="3" creationId="{FCA44BA2-94CA-5FBE-87B5-8AA73B00E886}"/>
          </ac:spMkLst>
        </pc:spChg>
        <pc:spChg chg="mod ord">
          <ac:chgData name="Celien Claesen" userId="9523341a-a6fe-4059-a5d1-0852bc812685" providerId="ADAL" clId="{FBEB770B-23C6-F94B-AEA2-28EA78647244}" dt="2023-06-02T11:20:23.091" v="2458" actId="700"/>
          <ac:spMkLst>
            <pc:docMk/>
            <pc:sldMk cId="1243554921" sldId="278"/>
            <ac:spMk id="4" creationId="{FCDAE552-D032-9821-2942-6DD78593BF12}"/>
          </ac:spMkLst>
        </pc:spChg>
        <pc:spChg chg="add del mod ord">
          <ac:chgData name="Celien Claesen" userId="9523341a-a6fe-4059-a5d1-0852bc812685" providerId="ADAL" clId="{FBEB770B-23C6-F94B-AEA2-28EA78647244}" dt="2023-06-02T11:20:23.091" v="2458" actId="700"/>
          <ac:spMkLst>
            <pc:docMk/>
            <pc:sldMk cId="1243554921" sldId="278"/>
            <ac:spMk id="6" creationId="{01B046B6-88C5-AC16-A49F-02D696D44210}"/>
          </ac:spMkLst>
        </pc:spChg>
        <pc:spChg chg="add del mod">
          <ac:chgData name="Celien Claesen" userId="9523341a-a6fe-4059-a5d1-0852bc812685" providerId="ADAL" clId="{FBEB770B-23C6-F94B-AEA2-28EA78647244}" dt="2023-06-06T09:54:28.426" v="6010" actId="22"/>
          <ac:spMkLst>
            <pc:docMk/>
            <pc:sldMk cId="1243554921" sldId="278"/>
            <ac:spMk id="8" creationId="{58CF7680-DC04-D533-F0DC-9FA416410BF5}"/>
          </ac:spMkLst>
        </pc:spChg>
        <pc:picChg chg="add mod">
          <ac:chgData name="Celien Claesen" userId="9523341a-a6fe-4059-a5d1-0852bc812685" providerId="ADAL" clId="{FBEB770B-23C6-F94B-AEA2-28EA78647244}" dt="2023-06-01T12:43:49.605" v="2327"/>
          <ac:picMkLst>
            <pc:docMk/>
            <pc:sldMk cId="1243554921" sldId="278"/>
            <ac:picMk id="5" creationId="{F5766427-6C0D-17AD-78D6-69483170A081}"/>
          </ac:picMkLst>
        </pc:picChg>
        <pc:picChg chg="add del mod">
          <ac:chgData name="Celien Claesen" userId="9523341a-a6fe-4059-a5d1-0852bc812685" providerId="ADAL" clId="{FBEB770B-23C6-F94B-AEA2-28EA78647244}" dt="2023-06-06T10:01:27.412" v="6327" actId="478"/>
          <ac:picMkLst>
            <pc:docMk/>
            <pc:sldMk cId="1243554921" sldId="278"/>
            <ac:picMk id="6" creationId="{4B7D0FF7-D67D-5C6F-E66F-9297005810D0}"/>
          </ac:picMkLst>
        </pc:picChg>
        <pc:picChg chg="add mod">
          <ac:chgData name="Celien Claesen" userId="9523341a-a6fe-4059-a5d1-0852bc812685" providerId="ADAL" clId="{FBEB770B-23C6-F94B-AEA2-28EA78647244}" dt="2023-06-06T10:01:35.357" v="6329" actId="1076"/>
          <ac:picMkLst>
            <pc:docMk/>
            <pc:sldMk cId="1243554921" sldId="278"/>
            <ac:picMk id="9" creationId="{9E7B1125-9020-1172-A7BE-67EA8B679D21}"/>
          </ac:picMkLst>
        </pc:picChg>
      </pc:sldChg>
      <pc:sldChg chg="addSp modSp del mod">
        <pc:chgData name="Celien Claesen" userId="9523341a-a6fe-4059-a5d1-0852bc812685" providerId="ADAL" clId="{FBEB770B-23C6-F94B-AEA2-28EA78647244}" dt="2023-06-05T06:57:54.540" v="4216" actId="2696"/>
        <pc:sldMkLst>
          <pc:docMk/>
          <pc:sldMk cId="3360714775" sldId="279"/>
        </pc:sldMkLst>
        <pc:spChg chg="mod">
          <ac:chgData name="Celien Claesen" userId="9523341a-a6fe-4059-a5d1-0852bc812685" providerId="ADAL" clId="{FBEB770B-23C6-F94B-AEA2-28EA78647244}" dt="2023-06-02T11:22:10.819" v="2539"/>
          <ac:spMkLst>
            <pc:docMk/>
            <pc:sldMk cId="3360714775" sldId="279"/>
            <ac:spMk id="5" creationId="{23863E16-D95C-E0CA-CD4C-7D69064301FC}"/>
          </ac:spMkLst>
        </pc:spChg>
        <pc:picChg chg="add mod">
          <ac:chgData name="Celien Claesen" userId="9523341a-a6fe-4059-a5d1-0852bc812685" providerId="ADAL" clId="{FBEB770B-23C6-F94B-AEA2-28EA78647244}" dt="2023-06-01T12:43:53.335" v="2328"/>
          <ac:picMkLst>
            <pc:docMk/>
            <pc:sldMk cId="3360714775" sldId="279"/>
            <ac:picMk id="2" creationId="{16436A1F-731A-E735-EE4A-9ACF6774B5F4}"/>
          </ac:picMkLst>
        </pc:picChg>
      </pc:sldChg>
      <pc:sldChg chg="addSp delSp modSp mod ord">
        <pc:chgData name="Celien Claesen" userId="9523341a-a6fe-4059-a5d1-0852bc812685" providerId="ADAL" clId="{FBEB770B-23C6-F94B-AEA2-28EA78647244}" dt="2023-06-06T10:03:18.756" v="6557" actId="14100"/>
        <pc:sldMkLst>
          <pc:docMk/>
          <pc:sldMk cId="1279567512" sldId="280"/>
        </pc:sldMkLst>
        <pc:spChg chg="mod">
          <ac:chgData name="Celien Claesen" userId="9523341a-a6fe-4059-a5d1-0852bc812685" providerId="ADAL" clId="{FBEB770B-23C6-F94B-AEA2-28EA78647244}" dt="2023-06-06T10:02:43.554" v="6434" actId="20577"/>
          <ac:spMkLst>
            <pc:docMk/>
            <pc:sldMk cId="1279567512" sldId="280"/>
            <ac:spMk id="2" creationId="{A8D261E4-A646-EB78-C72F-27CAD7183029}"/>
          </ac:spMkLst>
        </pc:spChg>
        <pc:spChg chg="add mod">
          <ac:chgData name="Celien Claesen" userId="9523341a-a6fe-4059-a5d1-0852bc812685" providerId="ADAL" clId="{FBEB770B-23C6-F94B-AEA2-28EA78647244}" dt="2023-06-06T10:03:18.756" v="6557" actId="14100"/>
          <ac:spMkLst>
            <pc:docMk/>
            <pc:sldMk cId="1279567512" sldId="280"/>
            <ac:spMk id="4" creationId="{4FEFB89B-4122-1F25-F891-9EA59C35DF03}"/>
          </ac:spMkLst>
        </pc:spChg>
        <pc:spChg chg="add del mod">
          <ac:chgData name="Celien Claesen" userId="9523341a-a6fe-4059-a5d1-0852bc812685" providerId="ADAL" clId="{FBEB770B-23C6-F94B-AEA2-28EA78647244}" dt="2023-06-02T11:29:41.640" v="3065" actId="478"/>
          <ac:spMkLst>
            <pc:docMk/>
            <pc:sldMk cId="1279567512" sldId="280"/>
            <ac:spMk id="4" creationId="{E7BCE01B-06B3-6183-A64C-F348D4627848}"/>
          </ac:spMkLst>
        </pc:spChg>
        <pc:spChg chg="add del mod">
          <ac:chgData name="Celien Claesen" userId="9523341a-a6fe-4059-a5d1-0852bc812685" providerId="ADAL" clId="{FBEB770B-23C6-F94B-AEA2-28EA78647244}" dt="2023-06-02T11:28:00.238" v="3013"/>
          <ac:spMkLst>
            <pc:docMk/>
            <pc:sldMk cId="1279567512" sldId="280"/>
            <ac:spMk id="8" creationId="{D3C631E6-C65B-5253-2861-AF57687DE390}"/>
          </ac:spMkLst>
        </pc:spChg>
        <pc:spChg chg="add del mod">
          <ac:chgData name="Celien Claesen" userId="9523341a-a6fe-4059-a5d1-0852bc812685" providerId="ADAL" clId="{FBEB770B-23C6-F94B-AEA2-28EA78647244}" dt="2023-06-02T11:28:00.238" v="3013"/>
          <ac:spMkLst>
            <pc:docMk/>
            <pc:sldMk cId="1279567512" sldId="280"/>
            <ac:spMk id="9" creationId="{575364AA-46E6-D4D9-8E2E-142027C0362F}"/>
          </ac:spMkLst>
        </pc:spChg>
        <pc:spChg chg="add del mod">
          <ac:chgData name="Celien Claesen" userId="9523341a-a6fe-4059-a5d1-0852bc812685" providerId="ADAL" clId="{FBEB770B-23C6-F94B-AEA2-28EA78647244}" dt="2023-06-02T11:28:00.238" v="3013"/>
          <ac:spMkLst>
            <pc:docMk/>
            <pc:sldMk cId="1279567512" sldId="280"/>
            <ac:spMk id="13" creationId="{F0BF0924-8566-3AB2-7509-4D5F61927753}"/>
          </ac:spMkLst>
        </pc:spChg>
        <pc:spChg chg="add del mod">
          <ac:chgData name="Celien Claesen" userId="9523341a-a6fe-4059-a5d1-0852bc812685" providerId="ADAL" clId="{FBEB770B-23C6-F94B-AEA2-28EA78647244}" dt="2023-06-02T11:28:00.238" v="3013"/>
          <ac:spMkLst>
            <pc:docMk/>
            <pc:sldMk cId="1279567512" sldId="280"/>
            <ac:spMk id="14" creationId="{815EAF27-3419-4574-E85A-5BF56C29ED6A}"/>
          </ac:spMkLst>
        </pc:spChg>
        <pc:spChg chg="add del mod">
          <ac:chgData name="Celien Claesen" userId="9523341a-a6fe-4059-a5d1-0852bc812685" providerId="ADAL" clId="{FBEB770B-23C6-F94B-AEA2-28EA78647244}" dt="2023-06-02T11:28:00.238" v="3013"/>
          <ac:spMkLst>
            <pc:docMk/>
            <pc:sldMk cId="1279567512" sldId="280"/>
            <ac:spMk id="18" creationId="{D56482E1-8A2D-D5FF-F081-755E2D202414}"/>
          </ac:spMkLst>
        </pc:spChg>
        <pc:spChg chg="add del mod">
          <ac:chgData name="Celien Claesen" userId="9523341a-a6fe-4059-a5d1-0852bc812685" providerId="ADAL" clId="{FBEB770B-23C6-F94B-AEA2-28EA78647244}" dt="2023-06-02T11:28:00.238" v="3013"/>
          <ac:spMkLst>
            <pc:docMk/>
            <pc:sldMk cId="1279567512" sldId="280"/>
            <ac:spMk id="19" creationId="{29E5C045-FB21-F72B-DBCA-09CE8E5504F2}"/>
          </ac:spMkLst>
        </pc:spChg>
        <pc:spChg chg="add del mod">
          <ac:chgData name="Celien Claesen" userId="9523341a-a6fe-4059-a5d1-0852bc812685" providerId="ADAL" clId="{FBEB770B-23C6-F94B-AEA2-28EA78647244}" dt="2023-06-02T11:28:00.238" v="3013"/>
          <ac:spMkLst>
            <pc:docMk/>
            <pc:sldMk cId="1279567512" sldId="280"/>
            <ac:spMk id="20" creationId="{5A076130-1232-3BE0-1508-5BE0D0263A9B}"/>
          </ac:spMkLst>
        </pc:spChg>
        <pc:spChg chg="add del mod">
          <ac:chgData name="Celien Claesen" userId="9523341a-a6fe-4059-a5d1-0852bc812685" providerId="ADAL" clId="{FBEB770B-23C6-F94B-AEA2-28EA78647244}" dt="2023-06-02T11:28:00.238" v="3013"/>
          <ac:spMkLst>
            <pc:docMk/>
            <pc:sldMk cId="1279567512" sldId="280"/>
            <ac:spMk id="21" creationId="{8EBC5AB9-DD23-3862-37D0-D22D5311033A}"/>
          </ac:spMkLst>
        </pc:spChg>
        <pc:spChg chg="add del mod">
          <ac:chgData name="Celien Claesen" userId="9523341a-a6fe-4059-a5d1-0852bc812685" providerId="ADAL" clId="{FBEB770B-23C6-F94B-AEA2-28EA78647244}" dt="2023-06-02T11:28:00.238" v="3013"/>
          <ac:spMkLst>
            <pc:docMk/>
            <pc:sldMk cId="1279567512" sldId="280"/>
            <ac:spMk id="22" creationId="{28CCDC18-0CA1-E8AA-B892-A7B7C0DBF458}"/>
          </ac:spMkLst>
        </pc:spChg>
        <pc:spChg chg="add del mod">
          <ac:chgData name="Celien Claesen" userId="9523341a-a6fe-4059-a5d1-0852bc812685" providerId="ADAL" clId="{FBEB770B-23C6-F94B-AEA2-28EA78647244}" dt="2023-06-02T11:29:42.021" v="3067" actId="1076"/>
          <ac:spMkLst>
            <pc:docMk/>
            <pc:sldMk cId="1279567512" sldId="280"/>
            <ac:spMk id="24" creationId="{84405723-1EEF-744B-2996-2F38D86AC460}"/>
          </ac:spMkLst>
        </pc:spChg>
        <pc:spChg chg="add del mod">
          <ac:chgData name="Celien Claesen" userId="9523341a-a6fe-4059-a5d1-0852bc812685" providerId="ADAL" clId="{FBEB770B-23C6-F94B-AEA2-28EA78647244}" dt="2023-06-02T11:29:42.021" v="3067" actId="1076"/>
          <ac:spMkLst>
            <pc:docMk/>
            <pc:sldMk cId="1279567512" sldId="280"/>
            <ac:spMk id="25" creationId="{4933381C-D8C6-EBBE-3251-AD6B33E8039E}"/>
          </ac:spMkLst>
        </pc:spChg>
        <pc:spChg chg="add del mod">
          <ac:chgData name="Celien Claesen" userId="9523341a-a6fe-4059-a5d1-0852bc812685" providerId="ADAL" clId="{FBEB770B-23C6-F94B-AEA2-28EA78647244}" dt="2023-06-02T11:29:42.021" v="3067" actId="1076"/>
          <ac:spMkLst>
            <pc:docMk/>
            <pc:sldMk cId="1279567512" sldId="280"/>
            <ac:spMk id="29" creationId="{76CF6FFD-F243-6915-9214-A62EA9D834EA}"/>
          </ac:spMkLst>
        </pc:spChg>
        <pc:spChg chg="add del mod">
          <ac:chgData name="Celien Claesen" userId="9523341a-a6fe-4059-a5d1-0852bc812685" providerId="ADAL" clId="{FBEB770B-23C6-F94B-AEA2-28EA78647244}" dt="2023-06-02T11:29:42.021" v="3067" actId="1076"/>
          <ac:spMkLst>
            <pc:docMk/>
            <pc:sldMk cId="1279567512" sldId="280"/>
            <ac:spMk id="30" creationId="{0684FB7E-F09C-C2B3-497D-19C1F03CC354}"/>
          </ac:spMkLst>
        </pc:spChg>
        <pc:spChg chg="add del mod">
          <ac:chgData name="Celien Claesen" userId="9523341a-a6fe-4059-a5d1-0852bc812685" providerId="ADAL" clId="{FBEB770B-23C6-F94B-AEA2-28EA78647244}" dt="2023-06-02T11:29:42.021" v="3067" actId="1076"/>
          <ac:spMkLst>
            <pc:docMk/>
            <pc:sldMk cId="1279567512" sldId="280"/>
            <ac:spMk id="34" creationId="{5A9190AB-6CEA-5177-4D02-A31E2D33F5C0}"/>
          </ac:spMkLst>
        </pc:spChg>
        <pc:spChg chg="add del mod">
          <ac:chgData name="Celien Claesen" userId="9523341a-a6fe-4059-a5d1-0852bc812685" providerId="ADAL" clId="{FBEB770B-23C6-F94B-AEA2-28EA78647244}" dt="2023-06-02T11:29:44.321" v="3074" actId="1076"/>
          <ac:spMkLst>
            <pc:docMk/>
            <pc:sldMk cId="1279567512" sldId="280"/>
            <ac:spMk id="35" creationId="{D66CB3E3-1262-DD75-834E-CE53960ADF4C}"/>
          </ac:spMkLst>
        </pc:spChg>
        <pc:spChg chg="add del mod">
          <ac:chgData name="Celien Claesen" userId="9523341a-a6fe-4059-a5d1-0852bc812685" providerId="ADAL" clId="{FBEB770B-23C6-F94B-AEA2-28EA78647244}" dt="2023-06-02T11:29:45.204" v="3076" actId="1076"/>
          <ac:spMkLst>
            <pc:docMk/>
            <pc:sldMk cId="1279567512" sldId="280"/>
            <ac:spMk id="36" creationId="{8985A481-26BA-8E7D-6BFC-C402E71F1730}"/>
          </ac:spMkLst>
        </pc:spChg>
        <pc:spChg chg="add del mod">
          <ac:chgData name="Celien Claesen" userId="9523341a-a6fe-4059-a5d1-0852bc812685" providerId="ADAL" clId="{FBEB770B-23C6-F94B-AEA2-28EA78647244}" dt="2023-06-02T11:29:42.021" v="3067" actId="1076"/>
          <ac:spMkLst>
            <pc:docMk/>
            <pc:sldMk cId="1279567512" sldId="280"/>
            <ac:spMk id="37" creationId="{96CE2C87-B0DA-F9C8-2E69-9E24AED1B800}"/>
          </ac:spMkLst>
        </pc:spChg>
        <pc:spChg chg="add del mod">
          <ac:chgData name="Celien Claesen" userId="9523341a-a6fe-4059-a5d1-0852bc812685" providerId="ADAL" clId="{FBEB770B-23C6-F94B-AEA2-28EA78647244}" dt="2023-06-02T11:29:42.021" v="3067" actId="1076"/>
          <ac:spMkLst>
            <pc:docMk/>
            <pc:sldMk cId="1279567512" sldId="280"/>
            <ac:spMk id="38" creationId="{DC798D7B-FCE8-128D-FFF2-B7D1DAA195C9}"/>
          </ac:spMkLst>
        </pc:spChg>
        <pc:spChg chg="add del mod">
          <ac:chgData name="Celien Claesen" userId="9523341a-a6fe-4059-a5d1-0852bc812685" providerId="ADAL" clId="{FBEB770B-23C6-F94B-AEA2-28EA78647244}" dt="2023-06-02T11:29:41.816" v="3066" actId="478"/>
          <ac:spMkLst>
            <pc:docMk/>
            <pc:sldMk cId="1279567512" sldId="280"/>
            <ac:spMk id="40" creationId="{F4B28DEA-741D-2ECD-3853-210465630237}"/>
          </ac:spMkLst>
        </pc:spChg>
        <pc:picChg chg="add mod">
          <ac:chgData name="Celien Claesen" userId="9523341a-a6fe-4059-a5d1-0852bc812685" providerId="ADAL" clId="{FBEB770B-23C6-F94B-AEA2-28EA78647244}" dt="2023-06-01T12:43:55.401" v="2329"/>
          <ac:picMkLst>
            <pc:docMk/>
            <pc:sldMk cId="1279567512" sldId="280"/>
            <ac:picMk id="3" creationId="{FC4D8E4F-D191-C6FD-382A-2E82B6F68921}"/>
          </ac:picMkLst>
        </pc:picChg>
        <pc:picChg chg="del">
          <ac:chgData name="Celien Claesen" userId="9523341a-a6fe-4059-a5d1-0852bc812685" providerId="ADAL" clId="{FBEB770B-23C6-F94B-AEA2-28EA78647244}" dt="2023-06-02T11:27:52.376" v="3011" actId="478"/>
          <ac:picMkLst>
            <pc:docMk/>
            <pc:sldMk cId="1279567512" sldId="280"/>
            <ac:picMk id="6" creationId="{3E3B21FF-8B94-28FD-12A4-60815E8EB90E}"/>
          </ac:picMkLst>
        </pc:picChg>
        <pc:picChg chg="add del mod">
          <ac:chgData name="Celien Claesen" userId="9523341a-a6fe-4059-a5d1-0852bc812685" providerId="ADAL" clId="{FBEB770B-23C6-F94B-AEA2-28EA78647244}" dt="2023-06-02T11:28:00.238" v="3013"/>
          <ac:picMkLst>
            <pc:docMk/>
            <pc:sldMk cId="1279567512" sldId="280"/>
            <ac:picMk id="12" creationId="{F3676F38-DAE6-9ADA-8F47-572CB4C1291F}"/>
          </ac:picMkLst>
        </pc:picChg>
        <pc:picChg chg="add del mod">
          <ac:chgData name="Celien Claesen" userId="9523341a-a6fe-4059-a5d1-0852bc812685" providerId="ADAL" clId="{FBEB770B-23C6-F94B-AEA2-28EA78647244}" dt="2023-06-02T11:28:00.238" v="3013"/>
          <ac:picMkLst>
            <pc:docMk/>
            <pc:sldMk cId="1279567512" sldId="280"/>
            <ac:picMk id="15" creationId="{A423CBED-6D4E-DF18-3F40-C3C107C22E81}"/>
          </ac:picMkLst>
        </pc:picChg>
        <pc:picChg chg="add del mod">
          <ac:chgData name="Celien Claesen" userId="9523341a-a6fe-4059-a5d1-0852bc812685" providerId="ADAL" clId="{FBEB770B-23C6-F94B-AEA2-28EA78647244}" dt="2023-06-02T11:29:42.021" v="3067" actId="1076"/>
          <ac:picMkLst>
            <pc:docMk/>
            <pc:sldMk cId="1279567512" sldId="280"/>
            <ac:picMk id="28" creationId="{2C8F6718-2513-708E-064B-E25AF66DBC56}"/>
          </ac:picMkLst>
        </pc:picChg>
        <pc:picChg chg="add del mod">
          <ac:chgData name="Celien Claesen" userId="9523341a-a6fe-4059-a5d1-0852bc812685" providerId="ADAL" clId="{FBEB770B-23C6-F94B-AEA2-28EA78647244}" dt="2023-06-02T11:29:42.021" v="3067" actId="1076"/>
          <ac:picMkLst>
            <pc:docMk/>
            <pc:sldMk cId="1279567512" sldId="280"/>
            <ac:picMk id="31" creationId="{08BC06DC-EE5C-DE44-4C7E-7FC99315D0DA}"/>
          </ac:picMkLst>
        </pc:picChg>
        <pc:cxnChg chg="add del mod">
          <ac:chgData name="Celien Claesen" userId="9523341a-a6fe-4059-a5d1-0852bc812685" providerId="ADAL" clId="{FBEB770B-23C6-F94B-AEA2-28EA78647244}" dt="2023-06-02T11:28:00.238" v="3013"/>
          <ac:cxnSpMkLst>
            <pc:docMk/>
            <pc:sldMk cId="1279567512" sldId="280"/>
            <ac:cxnSpMk id="7" creationId="{8125F9BB-E69D-1579-A590-957DAD029156}"/>
          </ac:cxnSpMkLst>
        </pc:cxnChg>
        <pc:cxnChg chg="add del mod">
          <ac:chgData name="Celien Claesen" userId="9523341a-a6fe-4059-a5d1-0852bc812685" providerId="ADAL" clId="{FBEB770B-23C6-F94B-AEA2-28EA78647244}" dt="2023-06-02T11:28:00.238" v="3013"/>
          <ac:cxnSpMkLst>
            <pc:docMk/>
            <pc:sldMk cId="1279567512" sldId="280"/>
            <ac:cxnSpMk id="10" creationId="{7EFF3068-F555-42ED-19FA-89FAA34D619E}"/>
          </ac:cxnSpMkLst>
        </pc:cxnChg>
        <pc:cxnChg chg="add del mod">
          <ac:chgData name="Celien Claesen" userId="9523341a-a6fe-4059-a5d1-0852bc812685" providerId="ADAL" clId="{FBEB770B-23C6-F94B-AEA2-28EA78647244}" dt="2023-06-02T11:28:00.238" v="3013"/>
          <ac:cxnSpMkLst>
            <pc:docMk/>
            <pc:sldMk cId="1279567512" sldId="280"/>
            <ac:cxnSpMk id="11" creationId="{76FB9397-97C6-2CE2-FE3B-672A62FAD822}"/>
          </ac:cxnSpMkLst>
        </pc:cxnChg>
        <pc:cxnChg chg="add del mod">
          <ac:chgData name="Celien Claesen" userId="9523341a-a6fe-4059-a5d1-0852bc812685" providerId="ADAL" clId="{FBEB770B-23C6-F94B-AEA2-28EA78647244}" dt="2023-06-02T11:28:00.238" v="3013"/>
          <ac:cxnSpMkLst>
            <pc:docMk/>
            <pc:sldMk cId="1279567512" sldId="280"/>
            <ac:cxnSpMk id="16" creationId="{9587073B-CC06-2306-44FE-CDA2CF456D8F}"/>
          </ac:cxnSpMkLst>
        </pc:cxnChg>
        <pc:cxnChg chg="add del mod">
          <ac:chgData name="Celien Claesen" userId="9523341a-a6fe-4059-a5d1-0852bc812685" providerId="ADAL" clId="{FBEB770B-23C6-F94B-AEA2-28EA78647244}" dt="2023-06-02T11:28:00.238" v="3013"/>
          <ac:cxnSpMkLst>
            <pc:docMk/>
            <pc:sldMk cId="1279567512" sldId="280"/>
            <ac:cxnSpMk id="17" creationId="{92DFDB5A-5E5F-038E-C5CA-6A9BF4A3B4AA}"/>
          </ac:cxnSpMkLst>
        </pc:cxnChg>
        <pc:cxnChg chg="add del mod">
          <ac:chgData name="Celien Claesen" userId="9523341a-a6fe-4059-a5d1-0852bc812685" providerId="ADAL" clId="{FBEB770B-23C6-F94B-AEA2-28EA78647244}" dt="2023-06-02T11:29:42.021" v="3067" actId="1076"/>
          <ac:cxnSpMkLst>
            <pc:docMk/>
            <pc:sldMk cId="1279567512" sldId="280"/>
            <ac:cxnSpMk id="23" creationId="{D3B84466-E833-9BFF-AD36-9F92B723E839}"/>
          </ac:cxnSpMkLst>
        </pc:cxnChg>
        <pc:cxnChg chg="add del mod">
          <ac:chgData name="Celien Claesen" userId="9523341a-a6fe-4059-a5d1-0852bc812685" providerId="ADAL" clId="{FBEB770B-23C6-F94B-AEA2-28EA78647244}" dt="2023-06-02T11:29:42.021" v="3067" actId="1076"/>
          <ac:cxnSpMkLst>
            <pc:docMk/>
            <pc:sldMk cId="1279567512" sldId="280"/>
            <ac:cxnSpMk id="26" creationId="{15125CD0-6E29-D260-401C-0629E1279DB4}"/>
          </ac:cxnSpMkLst>
        </pc:cxnChg>
        <pc:cxnChg chg="add del mod">
          <ac:chgData name="Celien Claesen" userId="9523341a-a6fe-4059-a5d1-0852bc812685" providerId="ADAL" clId="{FBEB770B-23C6-F94B-AEA2-28EA78647244}" dt="2023-06-02T11:29:42.021" v="3067" actId="1076"/>
          <ac:cxnSpMkLst>
            <pc:docMk/>
            <pc:sldMk cId="1279567512" sldId="280"/>
            <ac:cxnSpMk id="27" creationId="{A38FC13D-F761-C110-6097-841BA55D25D0}"/>
          </ac:cxnSpMkLst>
        </pc:cxnChg>
        <pc:cxnChg chg="add del mod">
          <ac:chgData name="Celien Claesen" userId="9523341a-a6fe-4059-a5d1-0852bc812685" providerId="ADAL" clId="{FBEB770B-23C6-F94B-AEA2-28EA78647244}" dt="2023-06-02T11:29:42.021" v="3067" actId="1076"/>
          <ac:cxnSpMkLst>
            <pc:docMk/>
            <pc:sldMk cId="1279567512" sldId="280"/>
            <ac:cxnSpMk id="32" creationId="{9F871B2F-D4D6-03D9-7855-A02768C777ED}"/>
          </ac:cxnSpMkLst>
        </pc:cxnChg>
        <pc:cxnChg chg="add del mod">
          <ac:chgData name="Celien Claesen" userId="9523341a-a6fe-4059-a5d1-0852bc812685" providerId="ADAL" clId="{FBEB770B-23C6-F94B-AEA2-28EA78647244}" dt="2023-06-02T11:29:42.021" v="3067" actId="1076"/>
          <ac:cxnSpMkLst>
            <pc:docMk/>
            <pc:sldMk cId="1279567512" sldId="280"/>
            <ac:cxnSpMk id="33" creationId="{5C218D2D-FDD3-97CD-699B-3CFD4D2BE000}"/>
          </ac:cxnSpMkLst>
        </pc:cxnChg>
      </pc:sldChg>
      <pc:sldChg chg="addSp modSp del">
        <pc:chgData name="Celien Claesen" userId="9523341a-a6fe-4059-a5d1-0852bc812685" providerId="ADAL" clId="{FBEB770B-23C6-F94B-AEA2-28EA78647244}" dt="2023-06-05T06:57:54.540" v="4216" actId="2696"/>
        <pc:sldMkLst>
          <pc:docMk/>
          <pc:sldMk cId="3147631099" sldId="281"/>
        </pc:sldMkLst>
        <pc:picChg chg="add mod">
          <ac:chgData name="Celien Claesen" userId="9523341a-a6fe-4059-a5d1-0852bc812685" providerId="ADAL" clId="{FBEB770B-23C6-F94B-AEA2-28EA78647244}" dt="2023-06-01T12:43:57.194" v="2330"/>
          <ac:picMkLst>
            <pc:docMk/>
            <pc:sldMk cId="3147631099" sldId="281"/>
            <ac:picMk id="2" creationId="{73E1DE0A-0A7D-0684-5883-A71846437CDF}"/>
          </ac:picMkLst>
        </pc:picChg>
      </pc:sldChg>
      <pc:sldChg chg="addSp delSp modSp mod">
        <pc:chgData name="Celien Claesen" userId="9523341a-a6fe-4059-a5d1-0852bc812685" providerId="ADAL" clId="{FBEB770B-23C6-F94B-AEA2-28EA78647244}" dt="2023-06-06T10:06:08.105" v="6972" actId="1076"/>
        <pc:sldMkLst>
          <pc:docMk/>
          <pc:sldMk cId="989156338" sldId="282"/>
        </pc:sldMkLst>
        <pc:spChg chg="mod">
          <ac:chgData name="Celien Claesen" userId="9523341a-a6fe-4059-a5d1-0852bc812685" providerId="ADAL" clId="{FBEB770B-23C6-F94B-AEA2-28EA78647244}" dt="2023-06-06T10:05:58.639" v="6967" actId="20577"/>
          <ac:spMkLst>
            <pc:docMk/>
            <pc:sldMk cId="989156338" sldId="282"/>
            <ac:spMk id="13" creationId="{C8ACBBB8-4F76-98FA-DA6E-F01E25A836E8}"/>
          </ac:spMkLst>
        </pc:spChg>
        <pc:picChg chg="mod">
          <ac:chgData name="Celien Claesen" userId="9523341a-a6fe-4059-a5d1-0852bc812685" providerId="ADAL" clId="{FBEB770B-23C6-F94B-AEA2-28EA78647244}" dt="2023-06-06T10:06:06.289" v="6971" actId="1076"/>
          <ac:picMkLst>
            <pc:docMk/>
            <pc:sldMk cId="989156338" sldId="282"/>
            <ac:picMk id="3" creationId="{A93620E4-D85E-B7C2-D3E3-97A7B28DEAE5}"/>
          </ac:picMkLst>
        </pc:picChg>
        <pc:picChg chg="del">
          <ac:chgData name="Celien Claesen" userId="9523341a-a6fe-4059-a5d1-0852bc812685" providerId="ADAL" clId="{FBEB770B-23C6-F94B-AEA2-28EA78647244}" dt="2023-06-06T10:06:01.437" v="6968" actId="478"/>
          <ac:picMkLst>
            <pc:docMk/>
            <pc:sldMk cId="989156338" sldId="282"/>
            <ac:picMk id="4" creationId="{F7D28EE2-1C00-90A3-C0BA-630F9C99D3CB}"/>
          </ac:picMkLst>
        </pc:picChg>
        <pc:picChg chg="add mod">
          <ac:chgData name="Celien Claesen" userId="9523341a-a6fe-4059-a5d1-0852bc812685" providerId="ADAL" clId="{FBEB770B-23C6-F94B-AEA2-28EA78647244}" dt="2023-06-01T12:43:59.871" v="2331"/>
          <ac:picMkLst>
            <pc:docMk/>
            <pc:sldMk cId="989156338" sldId="282"/>
            <ac:picMk id="5" creationId="{57A9F32F-46D1-E369-43D7-582996CD374B}"/>
          </ac:picMkLst>
        </pc:picChg>
        <pc:picChg chg="add mod">
          <ac:chgData name="Celien Claesen" userId="9523341a-a6fe-4059-a5d1-0852bc812685" providerId="ADAL" clId="{FBEB770B-23C6-F94B-AEA2-28EA78647244}" dt="2023-06-06T10:06:08.105" v="6972" actId="1076"/>
          <ac:picMkLst>
            <pc:docMk/>
            <pc:sldMk cId="989156338" sldId="282"/>
            <ac:picMk id="6" creationId="{AB69C55F-22C5-4068-94AD-3006F1379D6E}"/>
          </ac:picMkLst>
        </pc:picChg>
      </pc:sldChg>
      <pc:sldChg chg="addSp delSp modSp mod">
        <pc:chgData name="Celien Claesen" userId="9523341a-a6fe-4059-a5d1-0852bc812685" providerId="ADAL" clId="{FBEB770B-23C6-F94B-AEA2-28EA78647244}" dt="2023-06-06T10:06:38.868" v="6994" actId="1076"/>
        <pc:sldMkLst>
          <pc:docMk/>
          <pc:sldMk cId="1674539510" sldId="283"/>
        </pc:sldMkLst>
        <pc:spChg chg="mod">
          <ac:chgData name="Celien Claesen" userId="9523341a-a6fe-4059-a5d1-0852bc812685" providerId="ADAL" clId="{FBEB770B-23C6-F94B-AEA2-28EA78647244}" dt="2023-06-06T10:06:18.838" v="6986" actId="20577"/>
          <ac:spMkLst>
            <pc:docMk/>
            <pc:sldMk cId="1674539510" sldId="283"/>
            <ac:spMk id="13" creationId="{C8ACBBB8-4F76-98FA-DA6E-F01E25A836E8}"/>
          </ac:spMkLst>
        </pc:spChg>
        <pc:picChg chg="add mod">
          <ac:chgData name="Celien Claesen" userId="9523341a-a6fe-4059-a5d1-0852bc812685" providerId="ADAL" clId="{FBEB770B-23C6-F94B-AEA2-28EA78647244}" dt="2023-06-01T12:44:01.786" v="2332"/>
          <ac:picMkLst>
            <pc:docMk/>
            <pc:sldMk cId="1674539510" sldId="283"/>
            <ac:picMk id="3" creationId="{9BB86A73-7E7B-6BCC-8236-87F22127032F}"/>
          </ac:picMkLst>
        </pc:picChg>
        <pc:picChg chg="add mod">
          <ac:chgData name="Celien Claesen" userId="9523341a-a6fe-4059-a5d1-0852bc812685" providerId="ADAL" clId="{FBEB770B-23C6-F94B-AEA2-28EA78647244}" dt="2023-06-06T10:06:38.868" v="6994" actId="1076"/>
          <ac:picMkLst>
            <pc:docMk/>
            <pc:sldMk cId="1674539510" sldId="283"/>
            <ac:picMk id="4" creationId="{5D370D38-805C-AA33-85A7-478686245AFF}"/>
          </ac:picMkLst>
        </pc:picChg>
        <pc:picChg chg="del">
          <ac:chgData name="Celien Claesen" userId="9523341a-a6fe-4059-a5d1-0852bc812685" providerId="ADAL" clId="{FBEB770B-23C6-F94B-AEA2-28EA78647244}" dt="2023-06-06T10:06:26.081" v="6987" actId="478"/>
          <ac:picMkLst>
            <pc:docMk/>
            <pc:sldMk cId="1674539510" sldId="283"/>
            <ac:picMk id="5" creationId="{245C2ADA-FA80-1E87-6D9C-E795753CD536}"/>
          </ac:picMkLst>
        </pc:picChg>
        <pc:picChg chg="mod">
          <ac:chgData name="Celien Claesen" userId="9523341a-a6fe-4059-a5d1-0852bc812685" providerId="ADAL" clId="{FBEB770B-23C6-F94B-AEA2-28EA78647244}" dt="2023-06-06T10:06:33.972" v="6992" actId="14100"/>
          <ac:picMkLst>
            <pc:docMk/>
            <pc:sldMk cId="1674539510" sldId="283"/>
            <ac:picMk id="6" creationId="{8F16482B-25EF-5E7A-440D-6BD8B0C9307F}"/>
          </ac:picMkLst>
        </pc:picChg>
      </pc:sldChg>
      <pc:sldChg chg="addSp delSp modSp mod modClrScheme chgLayout">
        <pc:chgData name="Celien Claesen" userId="9523341a-a6fe-4059-a5d1-0852bc812685" providerId="ADAL" clId="{FBEB770B-23C6-F94B-AEA2-28EA78647244}" dt="2023-06-06T10:06:50.651" v="7019" actId="20577"/>
        <pc:sldMkLst>
          <pc:docMk/>
          <pc:sldMk cId="3161548932" sldId="284"/>
        </pc:sldMkLst>
        <pc:spChg chg="mod ord">
          <ac:chgData name="Celien Claesen" userId="9523341a-a6fe-4059-a5d1-0852bc812685" providerId="ADAL" clId="{FBEB770B-23C6-F94B-AEA2-28EA78647244}" dt="2023-06-05T06:58:49.668" v="4217" actId="700"/>
          <ac:spMkLst>
            <pc:docMk/>
            <pc:sldMk cId="3161548932" sldId="284"/>
            <ac:spMk id="2" creationId="{693DC359-62FF-B1BC-4D4D-3AD82C28EB8F}"/>
          </ac:spMkLst>
        </pc:spChg>
        <pc:spChg chg="add del mod">
          <ac:chgData name="Celien Claesen" userId="9523341a-a6fe-4059-a5d1-0852bc812685" providerId="ADAL" clId="{FBEB770B-23C6-F94B-AEA2-28EA78647244}" dt="2023-06-05T07:00:25.152" v="4252"/>
          <ac:spMkLst>
            <pc:docMk/>
            <pc:sldMk cId="3161548932" sldId="284"/>
            <ac:spMk id="5" creationId="{74E95DE1-C3BF-4AEA-CC1E-B00185CC1FF6}"/>
          </ac:spMkLst>
        </pc:spChg>
        <pc:spChg chg="mod ord">
          <ac:chgData name="Celien Claesen" userId="9523341a-a6fe-4059-a5d1-0852bc812685" providerId="ADAL" clId="{FBEB770B-23C6-F94B-AEA2-28EA78647244}" dt="2023-06-06T10:06:50.651" v="7019" actId="20577"/>
          <ac:spMkLst>
            <pc:docMk/>
            <pc:sldMk cId="3161548932" sldId="284"/>
            <ac:spMk id="13" creationId="{C8ACBBB8-4F76-98FA-DA6E-F01E25A836E8}"/>
          </ac:spMkLst>
        </pc:spChg>
        <pc:spChg chg="mod ord">
          <ac:chgData name="Celien Claesen" userId="9523341a-a6fe-4059-a5d1-0852bc812685" providerId="ADAL" clId="{FBEB770B-23C6-F94B-AEA2-28EA78647244}" dt="2023-06-05T07:00:00.784" v="4249" actId="15"/>
          <ac:spMkLst>
            <pc:docMk/>
            <pc:sldMk cId="3161548932" sldId="284"/>
            <ac:spMk id="15" creationId="{97D2576F-9BFB-B32B-8A2D-FC8C5DAF4466}"/>
          </ac:spMkLst>
        </pc:spChg>
        <pc:picChg chg="del">
          <ac:chgData name="Celien Claesen" userId="9523341a-a6fe-4059-a5d1-0852bc812685" providerId="ADAL" clId="{FBEB770B-23C6-F94B-AEA2-28EA78647244}" dt="2023-06-05T06:58:51.935" v="4218" actId="478"/>
          <ac:picMkLst>
            <pc:docMk/>
            <pc:sldMk cId="3161548932" sldId="284"/>
            <ac:picMk id="3" creationId="{2FAB3DC6-8E95-6927-8A9D-40A0B9AC91AE}"/>
          </ac:picMkLst>
        </pc:picChg>
        <pc:picChg chg="add mod">
          <ac:chgData name="Celien Claesen" userId="9523341a-a6fe-4059-a5d1-0852bc812685" providerId="ADAL" clId="{FBEB770B-23C6-F94B-AEA2-28EA78647244}" dt="2023-06-01T12:44:05.319" v="2333"/>
          <ac:picMkLst>
            <pc:docMk/>
            <pc:sldMk cId="3161548932" sldId="284"/>
            <ac:picMk id="4" creationId="{2482846A-105E-F8C5-1765-53036ED2954E}"/>
          </ac:picMkLst>
        </pc:picChg>
      </pc:sldChg>
      <pc:sldChg chg="addSp delSp modSp mod ord">
        <pc:chgData name="Celien Claesen" userId="9523341a-a6fe-4059-a5d1-0852bc812685" providerId="ADAL" clId="{FBEB770B-23C6-F94B-AEA2-28EA78647244}" dt="2023-06-06T10:17:44.336" v="7603" actId="20577"/>
        <pc:sldMkLst>
          <pc:docMk/>
          <pc:sldMk cId="578707098" sldId="285"/>
        </pc:sldMkLst>
        <pc:spChg chg="mod">
          <ac:chgData name="Celien Claesen" userId="9523341a-a6fe-4059-a5d1-0852bc812685" providerId="ADAL" clId="{FBEB770B-23C6-F94B-AEA2-28EA78647244}" dt="2023-06-06T10:17:44.336" v="7603" actId="20577"/>
          <ac:spMkLst>
            <pc:docMk/>
            <pc:sldMk cId="578707098" sldId="285"/>
            <ac:spMk id="2" creationId="{EF56A66E-845F-479A-18B3-FC0D91A83773}"/>
          </ac:spMkLst>
        </pc:spChg>
        <pc:picChg chg="add del mod">
          <ac:chgData name="Celien Claesen" userId="9523341a-a6fe-4059-a5d1-0852bc812685" providerId="ADAL" clId="{FBEB770B-23C6-F94B-AEA2-28EA78647244}" dt="2023-06-05T14:14:27.476" v="4319" actId="478"/>
          <ac:picMkLst>
            <pc:docMk/>
            <pc:sldMk cId="578707098" sldId="285"/>
            <ac:picMk id="5" creationId="{D5D5282F-7378-E34A-8413-9716D25B70F0}"/>
          </ac:picMkLst>
        </pc:picChg>
        <pc:picChg chg="add mod">
          <ac:chgData name="Celien Claesen" userId="9523341a-a6fe-4059-a5d1-0852bc812685" providerId="ADAL" clId="{FBEB770B-23C6-F94B-AEA2-28EA78647244}" dt="2023-06-05T14:14:40.799" v="4324" actId="1076"/>
          <ac:picMkLst>
            <pc:docMk/>
            <pc:sldMk cId="578707098" sldId="285"/>
            <ac:picMk id="6" creationId="{06BB5AA8-CA2C-E16E-F581-65664DBC1A13}"/>
          </ac:picMkLst>
        </pc:picChg>
      </pc:sldChg>
      <pc:sldChg chg="del">
        <pc:chgData name="Celien Claesen" userId="9523341a-a6fe-4059-a5d1-0852bc812685" providerId="ADAL" clId="{FBEB770B-23C6-F94B-AEA2-28EA78647244}" dt="2023-06-01T12:12:39.153" v="936" actId="2696"/>
        <pc:sldMkLst>
          <pc:docMk/>
          <pc:sldMk cId="610398126" sldId="288"/>
        </pc:sldMkLst>
      </pc:sldChg>
      <pc:sldChg chg="addSp delSp modSp mod ord modClrScheme chgLayout">
        <pc:chgData name="Celien Claesen" userId="9523341a-a6fe-4059-a5d1-0852bc812685" providerId="ADAL" clId="{FBEB770B-23C6-F94B-AEA2-28EA78647244}" dt="2023-06-02T11:27:06.022" v="3001" actId="20577"/>
        <pc:sldMkLst>
          <pc:docMk/>
          <pc:sldMk cId="3283103005" sldId="289"/>
        </pc:sldMkLst>
        <pc:spChg chg="mod ord">
          <ac:chgData name="Celien Claesen" userId="9523341a-a6fe-4059-a5d1-0852bc812685" providerId="ADAL" clId="{FBEB770B-23C6-F94B-AEA2-28EA78647244}" dt="2023-06-02T11:27:06.022" v="3001" actId="20577"/>
          <ac:spMkLst>
            <pc:docMk/>
            <pc:sldMk cId="3283103005" sldId="289"/>
            <ac:spMk id="2" creationId="{034757A7-E868-68FB-9519-7A8DB57FA9B1}"/>
          </ac:spMkLst>
        </pc:spChg>
        <pc:spChg chg="mod ord">
          <ac:chgData name="Celien Claesen" userId="9523341a-a6fe-4059-a5d1-0852bc812685" providerId="ADAL" clId="{FBEB770B-23C6-F94B-AEA2-28EA78647244}" dt="2023-06-01T12:36:52.810" v="2167" actId="700"/>
          <ac:spMkLst>
            <pc:docMk/>
            <pc:sldMk cId="3283103005" sldId="289"/>
            <ac:spMk id="3" creationId="{3D51D2F0-2853-024E-356B-FDC73502DD9F}"/>
          </ac:spMkLst>
        </pc:spChg>
        <pc:spChg chg="mod ord">
          <ac:chgData name="Celien Claesen" userId="9523341a-a6fe-4059-a5d1-0852bc812685" providerId="ADAL" clId="{FBEB770B-23C6-F94B-AEA2-28EA78647244}" dt="2023-06-01T12:36:52.810" v="2167" actId="700"/>
          <ac:spMkLst>
            <pc:docMk/>
            <pc:sldMk cId="3283103005" sldId="289"/>
            <ac:spMk id="5" creationId="{2E6426C4-1A4C-4929-DEB1-6C3C786E1E44}"/>
          </ac:spMkLst>
        </pc:spChg>
        <pc:spChg chg="add del mod">
          <ac:chgData name="Celien Claesen" userId="9523341a-a6fe-4059-a5d1-0852bc812685" providerId="ADAL" clId="{FBEB770B-23C6-F94B-AEA2-28EA78647244}" dt="2023-06-01T12:36:52.810" v="2167" actId="700"/>
          <ac:spMkLst>
            <pc:docMk/>
            <pc:sldMk cId="3283103005" sldId="289"/>
            <ac:spMk id="6" creationId="{68744B01-EE43-3018-6133-001B403F8004}"/>
          </ac:spMkLst>
        </pc:spChg>
        <pc:picChg chg="add mod">
          <ac:chgData name="Celien Claesen" userId="9523341a-a6fe-4059-a5d1-0852bc812685" providerId="ADAL" clId="{FBEB770B-23C6-F94B-AEA2-28EA78647244}" dt="2023-06-01T12:43:05.861" v="2317"/>
          <ac:picMkLst>
            <pc:docMk/>
            <pc:sldMk cId="3283103005" sldId="289"/>
            <ac:picMk id="7" creationId="{57CFF2AF-724D-BEFD-A6EC-5F9407ACF15D}"/>
          </ac:picMkLst>
        </pc:picChg>
        <pc:picChg chg="del mod">
          <ac:chgData name="Celien Claesen" userId="9523341a-a6fe-4059-a5d1-0852bc812685" providerId="ADAL" clId="{FBEB770B-23C6-F94B-AEA2-28EA78647244}" dt="2023-06-01T12:29:18.261" v="1674" actId="478"/>
          <ac:picMkLst>
            <pc:docMk/>
            <pc:sldMk cId="3283103005" sldId="289"/>
            <ac:picMk id="8" creationId="{BBAA92C5-AFEA-AB22-B423-2242E2025FFF}"/>
          </ac:picMkLst>
        </pc:picChg>
      </pc:sldChg>
      <pc:sldChg chg="delSp modSp add mod">
        <pc:chgData name="Celien Claesen" userId="9523341a-a6fe-4059-a5d1-0852bc812685" providerId="ADAL" clId="{FBEB770B-23C6-F94B-AEA2-28EA78647244}" dt="2023-06-05T07:04:51.935" v="4272" actId="20577"/>
        <pc:sldMkLst>
          <pc:docMk/>
          <pc:sldMk cId="3684857816" sldId="291"/>
        </pc:sldMkLst>
        <pc:spChg chg="del">
          <ac:chgData name="Celien Claesen" userId="9523341a-a6fe-4059-a5d1-0852bc812685" providerId="ADAL" clId="{FBEB770B-23C6-F94B-AEA2-28EA78647244}" dt="2023-06-05T07:04:46.116" v="4268" actId="478"/>
          <ac:spMkLst>
            <pc:docMk/>
            <pc:sldMk cId="3684857816" sldId="291"/>
            <ac:spMk id="2" creationId="{1D3039C5-3076-42E2-8D4F-5371F7FE68A4}"/>
          </ac:spMkLst>
        </pc:spChg>
        <pc:spChg chg="del">
          <ac:chgData name="Celien Claesen" userId="9523341a-a6fe-4059-a5d1-0852bc812685" providerId="ADAL" clId="{FBEB770B-23C6-F94B-AEA2-28EA78647244}" dt="2023-06-05T07:04:48.235" v="4269" actId="478"/>
          <ac:spMkLst>
            <pc:docMk/>
            <pc:sldMk cId="3684857816" sldId="291"/>
            <ac:spMk id="4" creationId="{ABF21801-0104-BC4B-92C3-2426EB2F26BB}"/>
          </ac:spMkLst>
        </pc:spChg>
        <pc:spChg chg="mod">
          <ac:chgData name="Celien Claesen" userId="9523341a-a6fe-4059-a5d1-0852bc812685" providerId="ADAL" clId="{FBEB770B-23C6-F94B-AEA2-28EA78647244}" dt="2023-06-05T07:04:51.935" v="4272" actId="20577"/>
          <ac:spMkLst>
            <pc:docMk/>
            <pc:sldMk cId="3684857816" sldId="291"/>
            <ac:spMk id="73731" creationId="{00000000-0000-0000-0000-000000000000}"/>
          </ac:spMkLst>
        </pc:spChg>
        <pc:spChg chg="mod">
          <ac:chgData name="Celien Claesen" userId="9523341a-a6fe-4059-a5d1-0852bc812685" providerId="ADAL" clId="{FBEB770B-23C6-F94B-AEA2-28EA78647244}" dt="2023-06-05T07:04:29.730" v="4267" actId="14100"/>
          <ac:spMkLst>
            <pc:docMk/>
            <pc:sldMk cId="3684857816" sldId="291"/>
            <ac:spMk id="2831362" creationId="{00000000-0000-0000-0000-000000000000}"/>
          </ac:spMkLst>
        </pc:spChg>
      </pc:sldChg>
      <pc:sldChg chg="delSp modSp add mod">
        <pc:chgData name="Celien Claesen" userId="9523341a-a6fe-4059-a5d1-0852bc812685" providerId="ADAL" clId="{FBEB770B-23C6-F94B-AEA2-28EA78647244}" dt="2023-06-05T07:05:07.015" v="4277" actId="14100"/>
        <pc:sldMkLst>
          <pc:docMk/>
          <pc:sldMk cId="176827494" sldId="293"/>
        </pc:sldMkLst>
        <pc:spChg chg="del">
          <ac:chgData name="Celien Claesen" userId="9523341a-a6fe-4059-a5d1-0852bc812685" providerId="ADAL" clId="{FBEB770B-23C6-F94B-AEA2-28EA78647244}" dt="2023-06-05T07:05:04.505" v="4276" actId="478"/>
          <ac:spMkLst>
            <pc:docMk/>
            <pc:sldMk cId="176827494" sldId="293"/>
            <ac:spMk id="2" creationId="{ACE81CA0-8141-4D7D-A176-3B32A83EB8D3}"/>
          </ac:spMkLst>
        </pc:spChg>
        <pc:spChg chg="del">
          <ac:chgData name="Celien Claesen" userId="9523341a-a6fe-4059-a5d1-0852bc812685" providerId="ADAL" clId="{FBEB770B-23C6-F94B-AEA2-28EA78647244}" dt="2023-06-05T07:05:01.540" v="4275" actId="478"/>
          <ac:spMkLst>
            <pc:docMk/>
            <pc:sldMk cId="176827494" sldId="293"/>
            <ac:spMk id="3" creationId="{8C088ADA-07C8-6046-A2F3-C04C548E1E00}"/>
          </ac:spMkLst>
        </pc:spChg>
        <pc:spChg chg="mod">
          <ac:chgData name="Celien Claesen" userId="9523341a-a6fe-4059-a5d1-0852bc812685" providerId="ADAL" clId="{FBEB770B-23C6-F94B-AEA2-28EA78647244}" dt="2023-06-05T07:04:58.100" v="4274" actId="207"/>
          <ac:spMkLst>
            <pc:docMk/>
            <pc:sldMk cId="176827494" sldId="293"/>
            <ac:spMk id="2829314" creationId="{00000000-0000-0000-0000-000000000000}"/>
          </ac:spMkLst>
        </pc:spChg>
        <pc:picChg chg="mod">
          <ac:chgData name="Celien Claesen" userId="9523341a-a6fe-4059-a5d1-0852bc812685" providerId="ADAL" clId="{FBEB770B-23C6-F94B-AEA2-28EA78647244}" dt="2023-06-05T07:05:07.015" v="4277" actId="14100"/>
          <ac:picMkLst>
            <pc:docMk/>
            <pc:sldMk cId="176827494" sldId="293"/>
            <ac:picMk id="13" creationId="{03E8A6B0-B8B4-784A-815C-FEABDACB27DE}"/>
          </ac:picMkLst>
        </pc:picChg>
      </pc:sldChg>
      <pc:sldChg chg="addSp delSp modSp mod ord">
        <pc:chgData name="Celien Claesen" userId="9523341a-a6fe-4059-a5d1-0852bc812685" providerId="ADAL" clId="{FBEB770B-23C6-F94B-AEA2-28EA78647244}" dt="2023-06-06T10:34:06.353" v="8424" actId="20577"/>
        <pc:sldMkLst>
          <pc:docMk/>
          <pc:sldMk cId="158315039" sldId="295"/>
        </pc:sldMkLst>
        <pc:spChg chg="mod">
          <ac:chgData name="Celien Claesen" userId="9523341a-a6fe-4059-a5d1-0852bc812685" providerId="ADAL" clId="{FBEB770B-23C6-F94B-AEA2-28EA78647244}" dt="2023-06-06T10:34:06.353" v="8424" actId="20577"/>
          <ac:spMkLst>
            <pc:docMk/>
            <pc:sldMk cId="158315039" sldId="295"/>
            <ac:spMk id="2" creationId="{1EF5841A-B6D4-20DC-AFBE-23804747FDD8}"/>
          </ac:spMkLst>
        </pc:spChg>
        <pc:spChg chg="mod">
          <ac:chgData name="Celien Claesen" userId="9523341a-a6fe-4059-a5d1-0852bc812685" providerId="ADAL" clId="{FBEB770B-23C6-F94B-AEA2-28EA78647244}" dt="2023-06-05T14:16:09.703" v="4351" actId="20577"/>
          <ac:spMkLst>
            <pc:docMk/>
            <pc:sldMk cId="158315039" sldId="295"/>
            <ac:spMk id="3" creationId="{57609856-C842-444B-E00D-39AEFDA32141}"/>
          </ac:spMkLst>
        </pc:spChg>
        <pc:picChg chg="add del mod">
          <ac:chgData name="Celien Claesen" userId="9523341a-a6fe-4059-a5d1-0852bc812685" providerId="ADAL" clId="{FBEB770B-23C6-F94B-AEA2-28EA78647244}" dt="2023-06-05T14:14:29.585" v="4320" actId="478"/>
          <ac:picMkLst>
            <pc:docMk/>
            <pc:sldMk cId="158315039" sldId="295"/>
            <ac:picMk id="5" creationId="{59B8EAAB-04EA-5804-FEF3-BFB8B38374E8}"/>
          </ac:picMkLst>
        </pc:picChg>
        <pc:picChg chg="add mod">
          <ac:chgData name="Celien Claesen" userId="9523341a-a6fe-4059-a5d1-0852bc812685" providerId="ADAL" clId="{FBEB770B-23C6-F94B-AEA2-28EA78647244}" dt="2023-06-05T14:14:42.832" v="4325"/>
          <ac:picMkLst>
            <pc:docMk/>
            <pc:sldMk cId="158315039" sldId="295"/>
            <ac:picMk id="6" creationId="{19F732A1-C063-B699-D5ED-8DA7D1E09F44}"/>
          </ac:picMkLst>
        </pc:picChg>
      </pc:sldChg>
      <pc:sldChg chg="addSp delSp modSp del mod">
        <pc:chgData name="Celien Claesen" userId="9523341a-a6fe-4059-a5d1-0852bc812685" providerId="ADAL" clId="{FBEB770B-23C6-F94B-AEA2-28EA78647244}" dt="2023-06-05T14:28:37.986" v="5321" actId="2696"/>
        <pc:sldMkLst>
          <pc:docMk/>
          <pc:sldMk cId="2135448284" sldId="299"/>
        </pc:sldMkLst>
        <pc:spChg chg="add mod">
          <ac:chgData name="Celien Claesen" userId="9523341a-a6fe-4059-a5d1-0852bc812685" providerId="ADAL" clId="{FBEB770B-23C6-F94B-AEA2-28EA78647244}" dt="2023-06-01T12:44:59.070" v="2419" actId="478"/>
          <ac:spMkLst>
            <pc:docMk/>
            <pc:sldMk cId="2135448284" sldId="299"/>
            <ac:spMk id="3" creationId="{56D890F8-893C-FEED-E90C-1343E29D2D11}"/>
          </ac:spMkLst>
        </pc:spChg>
        <pc:picChg chg="del">
          <ac:chgData name="Celien Claesen" userId="9523341a-a6fe-4059-a5d1-0852bc812685" providerId="ADAL" clId="{FBEB770B-23C6-F94B-AEA2-28EA78647244}" dt="2023-06-01T12:44:59.070" v="2419" actId="478"/>
          <ac:picMkLst>
            <pc:docMk/>
            <pc:sldMk cId="2135448284" sldId="299"/>
            <ac:picMk id="6" creationId="{3164C90B-1A85-96B6-C59B-2F6419BDE2B7}"/>
          </ac:picMkLst>
        </pc:picChg>
      </pc:sldChg>
      <pc:sldChg chg="addSp delSp modSp mod">
        <pc:chgData name="Celien Claesen" userId="9523341a-a6fe-4059-a5d1-0852bc812685" providerId="ADAL" clId="{FBEB770B-23C6-F94B-AEA2-28EA78647244}" dt="2023-06-05T14:30:34.662" v="5654" actId="20577"/>
        <pc:sldMkLst>
          <pc:docMk/>
          <pc:sldMk cId="3146835406" sldId="301"/>
        </pc:sldMkLst>
        <pc:spChg chg="mod">
          <ac:chgData name="Celien Claesen" userId="9523341a-a6fe-4059-a5d1-0852bc812685" providerId="ADAL" clId="{FBEB770B-23C6-F94B-AEA2-28EA78647244}" dt="2023-06-05T14:30:34.662" v="5654" actId="20577"/>
          <ac:spMkLst>
            <pc:docMk/>
            <pc:sldMk cId="3146835406" sldId="301"/>
            <ac:spMk id="2" creationId="{62EA2E8F-25C8-C56D-98B5-54AF72CE2F10}"/>
          </ac:spMkLst>
        </pc:spChg>
        <pc:spChg chg="mod">
          <ac:chgData name="Celien Claesen" userId="9523341a-a6fe-4059-a5d1-0852bc812685" providerId="ADAL" clId="{FBEB770B-23C6-F94B-AEA2-28EA78647244}" dt="2023-06-05T14:28:49.001" v="5342" actId="20577"/>
          <ac:spMkLst>
            <pc:docMk/>
            <pc:sldMk cId="3146835406" sldId="301"/>
            <ac:spMk id="3" creationId="{37779DFD-7FC6-A34D-4B05-683E0525002D}"/>
          </ac:spMkLst>
        </pc:spChg>
        <pc:picChg chg="add del mod">
          <ac:chgData name="Celien Claesen" userId="9523341a-a6fe-4059-a5d1-0852bc812685" providerId="ADAL" clId="{FBEB770B-23C6-F94B-AEA2-28EA78647244}" dt="2023-06-05T14:14:30.722" v="4321" actId="478"/>
          <ac:picMkLst>
            <pc:docMk/>
            <pc:sldMk cId="3146835406" sldId="301"/>
            <ac:picMk id="5" creationId="{678D9D6C-0702-7144-AE07-57FB496E88D2}"/>
          </ac:picMkLst>
        </pc:picChg>
        <pc:picChg chg="add mod">
          <ac:chgData name="Celien Claesen" userId="9523341a-a6fe-4059-a5d1-0852bc812685" providerId="ADAL" clId="{FBEB770B-23C6-F94B-AEA2-28EA78647244}" dt="2023-06-05T14:14:44.361" v="4326"/>
          <ac:picMkLst>
            <pc:docMk/>
            <pc:sldMk cId="3146835406" sldId="301"/>
            <ac:picMk id="6" creationId="{4B4E241B-3546-1865-3751-EE195B948EFE}"/>
          </ac:picMkLst>
        </pc:picChg>
      </pc:sldChg>
      <pc:sldChg chg="addSp delSp modSp mod ord">
        <pc:chgData name="Celien Claesen" userId="9523341a-a6fe-4059-a5d1-0852bc812685" providerId="ADAL" clId="{FBEB770B-23C6-F94B-AEA2-28EA78647244}" dt="2023-06-06T10:31:53.048" v="8395" actId="20577"/>
        <pc:sldMkLst>
          <pc:docMk/>
          <pc:sldMk cId="2791818809" sldId="302"/>
        </pc:sldMkLst>
        <pc:spChg chg="mod">
          <ac:chgData name="Celien Claesen" userId="9523341a-a6fe-4059-a5d1-0852bc812685" providerId="ADAL" clId="{FBEB770B-23C6-F94B-AEA2-28EA78647244}" dt="2023-06-06T10:31:53.048" v="8395" actId="20577"/>
          <ac:spMkLst>
            <pc:docMk/>
            <pc:sldMk cId="2791818809" sldId="302"/>
            <ac:spMk id="3" creationId="{37779DFD-7FC6-A34D-4B05-683E0525002D}"/>
          </ac:spMkLst>
        </pc:spChg>
        <pc:picChg chg="add del mod">
          <ac:chgData name="Celien Claesen" userId="9523341a-a6fe-4059-a5d1-0852bc812685" providerId="ADAL" clId="{FBEB770B-23C6-F94B-AEA2-28EA78647244}" dt="2023-06-05T14:14:32.226" v="4322" actId="478"/>
          <ac:picMkLst>
            <pc:docMk/>
            <pc:sldMk cId="2791818809" sldId="302"/>
            <ac:picMk id="5" creationId="{52FB4EE1-04E4-20A3-CCFA-5A91D07C0535}"/>
          </ac:picMkLst>
        </pc:picChg>
        <pc:picChg chg="add mod">
          <ac:chgData name="Celien Claesen" userId="9523341a-a6fe-4059-a5d1-0852bc812685" providerId="ADAL" clId="{FBEB770B-23C6-F94B-AEA2-28EA78647244}" dt="2023-06-05T14:14:45.863" v="4327"/>
          <ac:picMkLst>
            <pc:docMk/>
            <pc:sldMk cId="2791818809" sldId="302"/>
            <ac:picMk id="6" creationId="{25CF2B03-5610-29ED-3743-AC80E24F5315}"/>
          </ac:picMkLst>
        </pc:picChg>
      </pc:sldChg>
      <pc:sldChg chg="del">
        <pc:chgData name="Celien Claesen" userId="9523341a-a6fe-4059-a5d1-0852bc812685" providerId="ADAL" clId="{FBEB770B-23C6-F94B-AEA2-28EA78647244}" dt="2023-06-01T12:45:19.091" v="2421" actId="2696"/>
        <pc:sldMkLst>
          <pc:docMk/>
          <pc:sldMk cId="312357289" sldId="303"/>
        </pc:sldMkLst>
      </pc:sldChg>
      <pc:sldChg chg="addSp delSp modSp add mod modClrScheme chgLayout">
        <pc:chgData name="Celien Claesen" userId="9523341a-a6fe-4059-a5d1-0852bc812685" providerId="ADAL" clId="{FBEB770B-23C6-F94B-AEA2-28EA78647244}" dt="2023-06-02T13:32:29.955" v="3586" actId="1076"/>
        <pc:sldMkLst>
          <pc:docMk/>
          <pc:sldMk cId="3640961847" sldId="304"/>
        </pc:sldMkLst>
        <pc:spChg chg="add del mod ord">
          <ac:chgData name="Celien Claesen" userId="9523341a-a6fe-4059-a5d1-0852bc812685" providerId="ADAL" clId="{FBEB770B-23C6-F94B-AEA2-28EA78647244}" dt="2023-06-01T09:30:39.355" v="726" actId="700"/>
          <ac:spMkLst>
            <pc:docMk/>
            <pc:sldMk cId="3640961847" sldId="304"/>
            <ac:spMk id="2" creationId="{561BF0A8-A1F9-C9AF-B66E-37872378E7EE}"/>
          </ac:spMkLst>
        </pc:spChg>
        <pc:spChg chg="add del mod ord">
          <ac:chgData name="Celien Claesen" userId="9523341a-a6fe-4059-a5d1-0852bc812685" providerId="ADAL" clId="{FBEB770B-23C6-F94B-AEA2-28EA78647244}" dt="2023-06-02T13:32:12.043" v="3580" actId="931"/>
          <ac:spMkLst>
            <pc:docMk/>
            <pc:sldMk cId="3640961847" sldId="304"/>
            <ac:spMk id="3" creationId="{38164C10-7990-4AA9-2307-5C92EC1B89AF}"/>
          </ac:spMkLst>
        </pc:spChg>
        <pc:spChg chg="mod ord">
          <ac:chgData name="Celien Claesen" userId="9523341a-a6fe-4059-a5d1-0852bc812685" providerId="ADAL" clId="{FBEB770B-23C6-F94B-AEA2-28EA78647244}" dt="2023-06-01T09:30:49.799" v="750" actId="20577"/>
          <ac:spMkLst>
            <pc:docMk/>
            <pc:sldMk cId="3640961847" sldId="304"/>
            <ac:spMk id="4" creationId="{56519EE6-D65A-B12F-6549-EB1B85BB53C6}"/>
          </ac:spMkLst>
        </pc:spChg>
        <pc:spChg chg="del mod ord">
          <ac:chgData name="Celien Claesen" userId="9523341a-a6fe-4059-a5d1-0852bc812685" providerId="ADAL" clId="{FBEB770B-23C6-F94B-AEA2-28EA78647244}" dt="2023-06-01T09:30:41.295" v="727" actId="478"/>
          <ac:spMkLst>
            <pc:docMk/>
            <pc:sldMk cId="3640961847" sldId="304"/>
            <ac:spMk id="5" creationId="{814435A1-78FF-686B-AA48-E0B2A8CDB8AF}"/>
          </ac:spMkLst>
        </pc:spChg>
        <pc:spChg chg="mod ord">
          <ac:chgData name="Celien Claesen" userId="9523341a-a6fe-4059-a5d1-0852bc812685" providerId="ADAL" clId="{FBEB770B-23C6-F94B-AEA2-28EA78647244}" dt="2023-06-01T09:30:39.355" v="726" actId="700"/>
          <ac:spMkLst>
            <pc:docMk/>
            <pc:sldMk cId="3640961847" sldId="304"/>
            <ac:spMk id="8" creationId="{F79D6443-C0FA-5477-2F3A-CBDD5C366B74}"/>
          </ac:spMkLst>
        </pc:spChg>
        <pc:picChg chg="add mod modCrop">
          <ac:chgData name="Celien Claesen" userId="9523341a-a6fe-4059-a5d1-0852bc812685" providerId="ADAL" clId="{FBEB770B-23C6-F94B-AEA2-28EA78647244}" dt="2023-06-02T13:32:29.955" v="3586" actId="1076"/>
          <ac:picMkLst>
            <pc:docMk/>
            <pc:sldMk cId="3640961847" sldId="304"/>
            <ac:picMk id="5" creationId="{B2FD3E9D-51B1-D330-F169-8D99D1685612}"/>
          </ac:picMkLst>
        </pc:picChg>
        <pc:picChg chg="add mod">
          <ac:chgData name="Celien Claesen" userId="9523341a-a6fe-4059-a5d1-0852bc812685" providerId="ADAL" clId="{FBEB770B-23C6-F94B-AEA2-28EA78647244}" dt="2023-06-01T12:42:43.214" v="2311" actId="1076"/>
          <ac:picMkLst>
            <pc:docMk/>
            <pc:sldMk cId="3640961847" sldId="304"/>
            <ac:picMk id="6" creationId="{79CD93F6-DADF-499A-DC5E-3C669E1295EE}"/>
          </ac:picMkLst>
        </pc:picChg>
      </pc:sldChg>
      <pc:sldChg chg="delSp modSp add del mod modClrScheme chgLayout">
        <pc:chgData name="Celien Claesen" userId="9523341a-a6fe-4059-a5d1-0852bc812685" providerId="ADAL" clId="{FBEB770B-23C6-F94B-AEA2-28EA78647244}" dt="2023-06-01T12:43:16.316" v="2319" actId="2696"/>
        <pc:sldMkLst>
          <pc:docMk/>
          <pc:sldMk cId="1121460346" sldId="305"/>
        </pc:sldMkLst>
        <pc:spChg chg="mod ord">
          <ac:chgData name="Celien Claesen" userId="9523341a-a6fe-4059-a5d1-0852bc812685" providerId="ADAL" clId="{FBEB770B-23C6-F94B-AEA2-28EA78647244}" dt="2023-06-01T09:31:29.383" v="773" actId="20577"/>
          <ac:spMkLst>
            <pc:docMk/>
            <pc:sldMk cId="1121460346" sldId="305"/>
            <ac:spMk id="3" creationId="{3D9C488A-386F-9652-9F8D-A31795CE6B78}"/>
          </ac:spMkLst>
        </pc:spChg>
        <pc:spChg chg="mod ord">
          <ac:chgData name="Celien Claesen" userId="9523341a-a6fe-4059-a5d1-0852bc812685" providerId="ADAL" clId="{FBEB770B-23C6-F94B-AEA2-28EA78647244}" dt="2023-06-01T09:31:27.577" v="772" actId="700"/>
          <ac:spMkLst>
            <pc:docMk/>
            <pc:sldMk cId="1121460346" sldId="305"/>
            <ac:spMk id="4" creationId="{755F724C-3664-4E33-EBBF-B067B8BD2CC6}"/>
          </ac:spMkLst>
        </pc:spChg>
        <pc:spChg chg="del">
          <ac:chgData name="Celien Claesen" userId="9523341a-a6fe-4059-a5d1-0852bc812685" providerId="ADAL" clId="{FBEB770B-23C6-F94B-AEA2-28EA78647244}" dt="2023-06-01T09:31:27.577" v="772" actId="700"/>
          <ac:spMkLst>
            <pc:docMk/>
            <pc:sldMk cId="1121460346" sldId="305"/>
            <ac:spMk id="5" creationId="{0CF2807D-4254-748F-5F84-CE7CF7EE2BDF}"/>
          </ac:spMkLst>
        </pc:spChg>
        <pc:spChg chg="mod ord">
          <ac:chgData name="Celien Claesen" userId="9523341a-a6fe-4059-a5d1-0852bc812685" providerId="ADAL" clId="{FBEB770B-23C6-F94B-AEA2-28EA78647244}" dt="2023-06-01T09:31:30.371" v="774" actId="20577"/>
          <ac:spMkLst>
            <pc:docMk/>
            <pc:sldMk cId="1121460346" sldId="305"/>
            <ac:spMk id="6" creationId="{8782936D-F56E-C5C2-4320-DA97C8685BC4}"/>
          </ac:spMkLst>
        </pc:spChg>
      </pc:sldChg>
      <pc:sldChg chg="addSp delSp modSp add mod">
        <pc:chgData name="Celien Claesen" userId="9523341a-a6fe-4059-a5d1-0852bc812685" providerId="ADAL" clId="{FBEB770B-23C6-F94B-AEA2-28EA78647244}" dt="2023-06-02T13:34:41.003" v="3618" actId="1076"/>
        <pc:sldMkLst>
          <pc:docMk/>
          <pc:sldMk cId="1924178858" sldId="306"/>
        </pc:sldMkLst>
        <pc:spChg chg="mod">
          <ac:chgData name="Celien Claesen" userId="9523341a-a6fe-4059-a5d1-0852bc812685" providerId="ADAL" clId="{FBEB770B-23C6-F94B-AEA2-28EA78647244}" dt="2023-06-01T12:42:54.654" v="2314" actId="20577"/>
          <ac:spMkLst>
            <pc:docMk/>
            <pc:sldMk cId="1924178858" sldId="306"/>
            <ac:spMk id="3" creationId="{3D9C488A-386F-9652-9F8D-A31795CE6B78}"/>
          </ac:spMkLst>
        </pc:spChg>
        <pc:spChg chg="del">
          <ac:chgData name="Celien Claesen" userId="9523341a-a6fe-4059-a5d1-0852bc812685" providerId="ADAL" clId="{FBEB770B-23C6-F94B-AEA2-28EA78647244}" dt="2023-06-02T13:34:06.062" v="3605" actId="931"/>
          <ac:spMkLst>
            <pc:docMk/>
            <pc:sldMk cId="1924178858" sldId="306"/>
            <ac:spMk id="5" creationId="{0CF2807D-4254-748F-5F84-CE7CF7EE2BDF}"/>
          </ac:spMkLst>
        </pc:spChg>
        <pc:spChg chg="mod">
          <ac:chgData name="Celien Claesen" userId="9523341a-a6fe-4059-a5d1-0852bc812685" providerId="ADAL" clId="{FBEB770B-23C6-F94B-AEA2-28EA78647244}" dt="2023-06-02T13:34:29.386" v="3614" actId="14100"/>
          <ac:spMkLst>
            <pc:docMk/>
            <pc:sldMk cId="1924178858" sldId="306"/>
            <ac:spMk id="6" creationId="{8782936D-F56E-C5C2-4320-DA97C8685BC4}"/>
          </ac:spMkLst>
        </pc:spChg>
        <pc:picChg chg="add mod">
          <ac:chgData name="Celien Claesen" userId="9523341a-a6fe-4059-a5d1-0852bc812685" providerId="ADAL" clId="{FBEB770B-23C6-F94B-AEA2-28EA78647244}" dt="2023-06-01T12:42:47.587" v="2313"/>
          <ac:picMkLst>
            <pc:docMk/>
            <pc:sldMk cId="1924178858" sldId="306"/>
            <ac:picMk id="2" creationId="{323030CC-761B-B1FD-4B2E-2DEF18A3F595}"/>
          </ac:picMkLst>
        </pc:picChg>
        <pc:picChg chg="add mod modCrop">
          <ac:chgData name="Celien Claesen" userId="9523341a-a6fe-4059-a5d1-0852bc812685" providerId="ADAL" clId="{FBEB770B-23C6-F94B-AEA2-28EA78647244}" dt="2023-06-02T13:34:41.003" v="3618" actId="1076"/>
          <ac:picMkLst>
            <pc:docMk/>
            <pc:sldMk cId="1924178858" sldId="306"/>
            <ac:picMk id="8" creationId="{2113996C-96AD-93B6-3F47-36C234D21886}"/>
          </ac:picMkLst>
        </pc:picChg>
      </pc:sldChg>
      <pc:sldChg chg="addSp delSp modSp add mod">
        <pc:chgData name="Celien Claesen" userId="9523341a-a6fe-4059-a5d1-0852bc812685" providerId="ADAL" clId="{FBEB770B-23C6-F94B-AEA2-28EA78647244}" dt="2023-06-02T13:36:12.152" v="3635" actId="1076"/>
        <pc:sldMkLst>
          <pc:docMk/>
          <pc:sldMk cId="1255506731" sldId="307"/>
        </pc:sldMkLst>
        <pc:spChg chg="mod">
          <ac:chgData name="Celien Claesen" userId="9523341a-a6fe-4059-a5d1-0852bc812685" providerId="ADAL" clId="{FBEB770B-23C6-F94B-AEA2-28EA78647244}" dt="2023-06-01T12:42:59.855" v="2315" actId="20577"/>
          <ac:spMkLst>
            <pc:docMk/>
            <pc:sldMk cId="1255506731" sldId="307"/>
            <ac:spMk id="3" creationId="{3D9C488A-386F-9652-9F8D-A31795CE6B78}"/>
          </ac:spMkLst>
        </pc:spChg>
        <pc:spChg chg="del">
          <ac:chgData name="Celien Claesen" userId="9523341a-a6fe-4059-a5d1-0852bc812685" providerId="ADAL" clId="{FBEB770B-23C6-F94B-AEA2-28EA78647244}" dt="2023-06-02T13:35:17.390" v="3619" actId="931"/>
          <ac:spMkLst>
            <pc:docMk/>
            <pc:sldMk cId="1255506731" sldId="307"/>
            <ac:spMk id="5" creationId="{0CF2807D-4254-748F-5F84-CE7CF7EE2BDF}"/>
          </ac:spMkLst>
        </pc:spChg>
        <pc:spChg chg="mod">
          <ac:chgData name="Celien Claesen" userId="9523341a-a6fe-4059-a5d1-0852bc812685" providerId="ADAL" clId="{FBEB770B-23C6-F94B-AEA2-28EA78647244}" dt="2023-06-02T13:35:45.320" v="3628" actId="14100"/>
          <ac:spMkLst>
            <pc:docMk/>
            <pc:sldMk cId="1255506731" sldId="307"/>
            <ac:spMk id="6" creationId="{8782936D-F56E-C5C2-4320-DA97C8685BC4}"/>
          </ac:spMkLst>
        </pc:spChg>
        <pc:picChg chg="add mod">
          <ac:chgData name="Celien Claesen" userId="9523341a-a6fe-4059-a5d1-0852bc812685" providerId="ADAL" clId="{FBEB770B-23C6-F94B-AEA2-28EA78647244}" dt="2023-06-01T12:43:01.427" v="2316"/>
          <ac:picMkLst>
            <pc:docMk/>
            <pc:sldMk cId="1255506731" sldId="307"/>
            <ac:picMk id="2" creationId="{FB45ABE5-2181-3EA5-D7AD-BA693662E96E}"/>
          </ac:picMkLst>
        </pc:picChg>
        <pc:picChg chg="add mod modCrop">
          <ac:chgData name="Celien Claesen" userId="9523341a-a6fe-4059-a5d1-0852bc812685" providerId="ADAL" clId="{FBEB770B-23C6-F94B-AEA2-28EA78647244}" dt="2023-06-02T13:36:12.152" v="3635" actId="1076"/>
          <ac:picMkLst>
            <pc:docMk/>
            <pc:sldMk cId="1255506731" sldId="307"/>
            <ac:picMk id="8" creationId="{E4A11EDF-17A9-A96D-CFCD-6F6949ABCC55}"/>
          </ac:picMkLst>
        </pc:picChg>
      </pc:sldChg>
      <pc:sldChg chg="addSp delSp modSp add mod ord modClrScheme chgLayout">
        <pc:chgData name="Celien Claesen" userId="9523341a-a6fe-4059-a5d1-0852bc812685" providerId="ADAL" clId="{FBEB770B-23C6-F94B-AEA2-28EA78647244}" dt="2023-06-02T13:37:15.592" v="3652" actId="20577"/>
        <pc:sldMkLst>
          <pc:docMk/>
          <pc:sldMk cId="3519564892" sldId="308"/>
        </pc:sldMkLst>
        <pc:spChg chg="mod ord">
          <ac:chgData name="Celien Claesen" userId="9523341a-a6fe-4059-a5d1-0852bc812685" providerId="ADAL" clId="{FBEB770B-23C6-F94B-AEA2-28EA78647244}" dt="2023-06-02T13:37:15.592" v="3652" actId="20577"/>
          <ac:spMkLst>
            <pc:docMk/>
            <pc:sldMk cId="3519564892" sldId="308"/>
            <ac:spMk id="2" creationId="{034757A7-E868-68FB-9519-7A8DB57FA9B1}"/>
          </ac:spMkLst>
        </pc:spChg>
        <pc:spChg chg="mod ord">
          <ac:chgData name="Celien Claesen" userId="9523341a-a6fe-4059-a5d1-0852bc812685" providerId="ADAL" clId="{FBEB770B-23C6-F94B-AEA2-28EA78647244}" dt="2023-06-02T13:37:04.065" v="3645" actId="700"/>
          <ac:spMkLst>
            <pc:docMk/>
            <pc:sldMk cId="3519564892" sldId="308"/>
            <ac:spMk id="3" creationId="{3D51D2F0-2853-024E-356B-FDC73502DD9F}"/>
          </ac:spMkLst>
        </pc:spChg>
        <pc:spChg chg="mod ord">
          <ac:chgData name="Celien Claesen" userId="9523341a-a6fe-4059-a5d1-0852bc812685" providerId="ADAL" clId="{FBEB770B-23C6-F94B-AEA2-28EA78647244}" dt="2023-06-02T13:37:04.065" v="3645" actId="700"/>
          <ac:spMkLst>
            <pc:docMk/>
            <pc:sldMk cId="3519564892" sldId="308"/>
            <ac:spMk id="5" creationId="{2E6426C4-1A4C-4929-DEB1-6C3C786E1E44}"/>
          </ac:spMkLst>
        </pc:spChg>
        <pc:spChg chg="del">
          <ac:chgData name="Celien Claesen" userId="9523341a-a6fe-4059-a5d1-0852bc812685" providerId="ADAL" clId="{FBEB770B-23C6-F94B-AEA2-28EA78647244}" dt="2023-06-02T13:36:30.687" v="3636" actId="931"/>
          <ac:spMkLst>
            <pc:docMk/>
            <pc:sldMk cId="3519564892" sldId="308"/>
            <ac:spMk id="6" creationId="{68744B01-EE43-3018-6133-001B403F8004}"/>
          </ac:spMkLst>
        </pc:spChg>
        <pc:picChg chg="add mod">
          <ac:chgData name="Celien Claesen" userId="9523341a-a6fe-4059-a5d1-0852bc812685" providerId="ADAL" clId="{FBEB770B-23C6-F94B-AEA2-28EA78647244}" dt="2023-06-01T12:43:08.299" v="2318"/>
          <ac:picMkLst>
            <pc:docMk/>
            <pc:sldMk cId="3519564892" sldId="308"/>
            <ac:picMk id="4" creationId="{054A139D-72BD-58C0-B73A-800A6B95F10B}"/>
          </ac:picMkLst>
        </pc:picChg>
        <pc:picChg chg="add del mod ord modCrop">
          <ac:chgData name="Celien Claesen" userId="9523341a-a6fe-4059-a5d1-0852bc812685" providerId="ADAL" clId="{FBEB770B-23C6-F94B-AEA2-28EA78647244}" dt="2023-06-02T13:37:07.832" v="3646" actId="478"/>
          <ac:picMkLst>
            <pc:docMk/>
            <pc:sldMk cId="3519564892" sldId="308"/>
            <ac:picMk id="8" creationId="{6B1F09A6-760B-8B6F-1A94-D7B59F87FAEB}"/>
          </ac:picMkLst>
        </pc:picChg>
      </pc:sldChg>
      <pc:sldChg chg="addSp delSp modSp add mod ord modClrScheme chgLayout">
        <pc:chgData name="Celien Claesen" userId="9523341a-a6fe-4059-a5d1-0852bc812685" providerId="ADAL" clId="{FBEB770B-23C6-F94B-AEA2-28EA78647244}" dt="2023-06-06T10:02:19.871" v="6389" actId="20577"/>
        <pc:sldMkLst>
          <pc:docMk/>
          <pc:sldMk cId="1818341171" sldId="309"/>
        </pc:sldMkLst>
        <pc:spChg chg="mod ord">
          <ac:chgData name="Celien Claesen" userId="9523341a-a6fe-4059-a5d1-0852bc812685" providerId="ADAL" clId="{FBEB770B-23C6-F94B-AEA2-28EA78647244}" dt="2023-06-06T10:02:17.906" v="6388" actId="20577"/>
          <ac:spMkLst>
            <pc:docMk/>
            <pc:sldMk cId="1818341171" sldId="309"/>
            <ac:spMk id="2" creationId="{A8D261E4-A646-EB78-C72F-27CAD7183029}"/>
          </ac:spMkLst>
        </pc:spChg>
        <pc:spChg chg="mod ord">
          <ac:chgData name="Celien Claesen" userId="9523341a-a6fe-4059-a5d1-0852bc812685" providerId="ADAL" clId="{FBEB770B-23C6-F94B-AEA2-28EA78647244}" dt="2023-06-06T10:02:19.871" v="6389" actId="20577"/>
          <ac:spMkLst>
            <pc:docMk/>
            <pc:sldMk cId="1818341171" sldId="309"/>
            <ac:spMk id="4" creationId="{E7BCE01B-06B3-6183-A64C-F348D4627848}"/>
          </ac:spMkLst>
        </pc:spChg>
        <pc:spChg chg="mod ord">
          <ac:chgData name="Celien Claesen" userId="9523341a-a6fe-4059-a5d1-0852bc812685" providerId="ADAL" clId="{FBEB770B-23C6-F94B-AEA2-28EA78647244}" dt="2023-06-06T09:55:16.182" v="6020" actId="700"/>
          <ac:spMkLst>
            <pc:docMk/>
            <pc:sldMk cId="1818341171" sldId="309"/>
            <ac:spMk id="5" creationId="{B81459B4-82C8-6436-91CB-6BA83B08A3B0}"/>
          </ac:spMkLst>
        </pc:spChg>
        <pc:spChg chg="add del mod ord">
          <ac:chgData name="Celien Claesen" userId="9523341a-a6fe-4059-a5d1-0852bc812685" providerId="ADAL" clId="{FBEB770B-23C6-F94B-AEA2-28EA78647244}" dt="2023-06-06T09:55:16.182" v="6020" actId="700"/>
          <ac:spMkLst>
            <pc:docMk/>
            <pc:sldMk cId="1818341171" sldId="309"/>
            <ac:spMk id="6" creationId="{69FE349A-8D6E-A2E1-4B57-9C3C550D6B97}"/>
          </ac:spMkLst>
        </pc:spChg>
        <pc:picChg chg="del">
          <ac:chgData name="Celien Claesen" userId="9523341a-a6fe-4059-a5d1-0852bc812685" providerId="ADAL" clId="{FBEB770B-23C6-F94B-AEA2-28EA78647244}" dt="2023-06-02T11:27:39.777" v="3004" actId="478"/>
          <ac:picMkLst>
            <pc:docMk/>
            <pc:sldMk cId="1818341171" sldId="309"/>
            <ac:picMk id="6" creationId="{3E3B21FF-8B94-28FD-12A4-60815E8EB90E}"/>
          </ac:picMkLst>
        </pc:picChg>
        <pc:picChg chg="add mod modCrop">
          <ac:chgData name="Celien Claesen" userId="9523341a-a6fe-4059-a5d1-0852bc812685" providerId="ADAL" clId="{FBEB770B-23C6-F94B-AEA2-28EA78647244}" dt="2023-06-02T11:30:09.752" v="3083" actId="1076"/>
          <ac:picMkLst>
            <pc:docMk/>
            <pc:sldMk cId="1818341171" sldId="309"/>
            <ac:picMk id="7" creationId="{BA562BF8-9CDF-C62F-2BB7-1D46E2E844AB}"/>
          </ac:picMkLst>
        </pc:picChg>
      </pc:sldChg>
      <pc:sldChg chg="modSp add mod">
        <pc:chgData name="Celien Claesen" userId="9523341a-a6fe-4059-a5d1-0852bc812685" providerId="ADAL" clId="{FBEB770B-23C6-F94B-AEA2-28EA78647244}" dt="2023-06-06T10:03:31.018" v="6587" actId="20577"/>
        <pc:sldMkLst>
          <pc:docMk/>
          <pc:sldMk cId="979512898" sldId="310"/>
        </pc:sldMkLst>
        <pc:spChg chg="mod">
          <ac:chgData name="Celien Claesen" userId="9523341a-a6fe-4059-a5d1-0852bc812685" providerId="ADAL" clId="{FBEB770B-23C6-F94B-AEA2-28EA78647244}" dt="2023-06-02T11:32:23.078" v="3579" actId="20577"/>
          <ac:spMkLst>
            <pc:docMk/>
            <pc:sldMk cId="979512898" sldId="310"/>
            <ac:spMk id="2" creationId="{EF56A66E-845F-479A-18B3-FC0D91A83773}"/>
          </ac:spMkLst>
        </pc:spChg>
        <pc:spChg chg="mod">
          <ac:chgData name="Celien Claesen" userId="9523341a-a6fe-4059-a5d1-0852bc812685" providerId="ADAL" clId="{FBEB770B-23C6-F94B-AEA2-28EA78647244}" dt="2023-06-06T10:03:31.018" v="6587" actId="20577"/>
          <ac:spMkLst>
            <pc:docMk/>
            <pc:sldMk cId="979512898" sldId="310"/>
            <ac:spMk id="3" creationId="{FCA44BA2-94CA-5FBE-87B5-8AA73B00E886}"/>
          </ac:spMkLst>
        </pc:spChg>
      </pc:sldChg>
      <pc:sldChg chg="addSp delSp modSp new mod">
        <pc:chgData name="Celien Claesen" userId="9523341a-a6fe-4059-a5d1-0852bc812685" providerId="ADAL" clId="{FBEB770B-23C6-F94B-AEA2-28EA78647244}" dt="2023-06-02T13:37:26.787" v="3656" actId="962"/>
        <pc:sldMkLst>
          <pc:docMk/>
          <pc:sldMk cId="456027350" sldId="311"/>
        </pc:sldMkLst>
        <pc:spChg chg="del">
          <ac:chgData name="Celien Claesen" userId="9523341a-a6fe-4059-a5d1-0852bc812685" providerId="ADAL" clId="{FBEB770B-23C6-F94B-AEA2-28EA78647244}" dt="2023-06-02T13:37:24.924" v="3654" actId="931"/>
          <ac:spMkLst>
            <pc:docMk/>
            <pc:sldMk cId="456027350" sldId="311"/>
            <ac:spMk id="2" creationId="{906A025F-6C96-04EA-0D36-39DC5D0BE6D3}"/>
          </ac:spMkLst>
        </pc:spChg>
        <pc:picChg chg="add mod">
          <ac:chgData name="Celien Claesen" userId="9523341a-a6fe-4059-a5d1-0852bc812685" providerId="ADAL" clId="{FBEB770B-23C6-F94B-AEA2-28EA78647244}" dt="2023-06-02T13:37:26.787" v="3656" actId="962"/>
          <ac:picMkLst>
            <pc:docMk/>
            <pc:sldMk cId="456027350" sldId="311"/>
            <ac:picMk id="4" creationId="{5C0A5D39-1EB8-0891-3E26-B348A8772E72}"/>
          </ac:picMkLst>
        </pc:picChg>
      </pc:sldChg>
      <pc:sldChg chg="modSp add mod">
        <pc:chgData name="Celien Claesen" userId="9523341a-a6fe-4059-a5d1-0852bc812685" providerId="ADAL" clId="{FBEB770B-23C6-F94B-AEA2-28EA78647244}" dt="2023-06-06T10:05:07.175" v="6888" actId="20577"/>
        <pc:sldMkLst>
          <pc:docMk/>
          <pc:sldMk cId="2256051324" sldId="312"/>
        </pc:sldMkLst>
        <pc:spChg chg="mod">
          <ac:chgData name="Celien Claesen" userId="9523341a-a6fe-4059-a5d1-0852bc812685" providerId="ADAL" clId="{FBEB770B-23C6-F94B-AEA2-28EA78647244}" dt="2023-06-05T06:55:47.113" v="4171" actId="20577"/>
          <ac:spMkLst>
            <pc:docMk/>
            <pc:sldMk cId="2256051324" sldId="312"/>
            <ac:spMk id="2" creationId="{EF56A66E-845F-479A-18B3-FC0D91A83773}"/>
          </ac:spMkLst>
        </pc:spChg>
        <pc:spChg chg="mod">
          <ac:chgData name="Celien Claesen" userId="9523341a-a6fe-4059-a5d1-0852bc812685" providerId="ADAL" clId="{FBEB770B-23C6-F94B-AEA2-28EA78647244}" dt="2023-06-06T10:05:07.175" v="6888" actId="20577"/>
          <ac:spMkLst>
            <pc:docMk/>
            <pc:sldMk cId="2256051324" sldId="312"/>
            <ac:spMk id="3" creationId="{FCA44BA2-94CA-5FBE-87B5-8AA73B00E886}"/>
          </ac:spMkLst>
        </pc:spChg>
      </pc:sldChg>
      <pc:sldChg chg="addSp delSp modSp add mod">
        <pc:chgData name="Celien Claesen" userId="9523341a-a6fe-4059-a5d1-0852bc812685" providerId="ADAL" clId="{FBEB770B-23C6-F94B-AEA2-28EA78647244}" dt="2023-06-06T10:05:37.466" v="6945" actId="20577"/>
        <pc:sldMkLst>
          <pc:docMk/>
          <pc:sldMk cId="2743565273" sldId="313"/>
        </pc:sldMkLst>
        <pc:spChg chg="mod">
          <ac:chgData name="Celien Claesen" userId="9523341a-a6fe-4059-a5d1-0852bc812685" providerId="ADAL" clId="{FBEB770B-23C6-F94B-AEA2-28EA78647244}" dt="2023-06-05T06:57:31.478" v="4215" actId="404"/>
          <ac:spMkLst>
            <pc:docMk/>
            <pc:sldMk cId="2743565273" sldId="313"/>
            <ac:spMk id="2" creationId="{EF56A66E-845F-479A-18B3-FC0D91A83773}"/>
          </ac:spMkLst>
        </pc:spChg>
        <pc:spChg chg="mod">
          <ac:chgData name="Celien Claesen" userId="9523341a-a6fe-4059-a5d1-0852bc812685" providerId="ADAL" clId="{FBEB770B-23C6-F94B-AEA2-28EA78647244}" dt="2023-06-06T10:05:37.466" v="6945" actId="20577"/>
          <ac:spMkLst>
            <pc:docMk/>
            <pc:sldMk cId="2743565273" sldId="313"/>
            <ac:spMk id="3" creationId="{FCA44BA2-94CA-5FBE-87B5-8AA73B00E886}"/>
          </ac:spMkLst>
        </pc:spChg>
        <pc:spChg chg="add del mod">
          <ac:chgData name="Celien Claesen" userId="9523341a-a6fe-4059-a5d1-0852bc812685" providerId="ADAL" clId="{FBEB770B-23C6-F94B-AEA2-28EA78647244}" dt="2023-06-05T06:56:59.699" v="4190"/>
          <ac:spMkLst>
            <pc:docMk/>
            <pc:sldMk cId="2743565273" sldId="313"/>
            <ac:spMk id="7" creationId="{D0E4BAB4-1E84-ECD6-9CFE-F59F5F099EC4}"/>
          </ac:spMkLst>
        </pc:spChg>
        <pc:graphicFrameChg chg="add mod modGraphic">
          <ac:chgData name="Celien Claesen" userId="9523341a-a6fe-4059-a5d1-0852bc812685" providerId="ADAL" clId="{FBEB770B-23C6-F94B-AEA2-28EA78647244}" dt="2023-06-05T06:57:15.275" v="4206" actId="1076"/>
          <ac:graphicFrameMkLst>
            <pc:docMk/>
            <pc:sldMk cId="2743565273" sldId="313"/>
            <ac:graphicFrameMk id="6" creationId="{056E5E65-683A-45D9-8163-5F0EEB00F07F}"/>
          </ac:graphicFrameMkLst>
        </pc:graphicFrameChg>
      </pc:sldChg>
      <pc:sldChg chg="addSp modSp add mod">
        <pc:chgData name="Celien Claesen" userId="9523341a-a6fe-4059-a5d1-0852bc812685" providerId="ADAL" clId="{FBEB770B-23C6-F94B-AEA2-28EA78647244}" dt="2023-06-06T10:07:00.889" v="7050" actId="20577"/>
        <pc:sldMkLst>
          <pc:docMk/>
          <pc:sldMk cId="4203443267" sldId="314"/>
        </pc:sldMkLst>
        <pc:spChg chg="mod">
          <ac:chgData name="Celien Claesen" userId="9523341a-a6fe-4059-a5d1-0852bc812685" providerId="ADAL" clId="{FBEB770B-23C6-F94B-AEA2-28EA78647244}" dt="2023-06-06T10:07:00.889" v="7050" actId="20577"/>
          <ac:spMkLst>
            <pc:docMk/>
            <pc:sldMk cId="4203443267" sldId="314"/>
            <ac:spMk id="13" creationId="{C8ACBBB8-4F76-98FA-DA6E-F01E25A836E8}"/>
          </ac:spMkLst>
        </pc:spChg>
        <pc:spChg chg="mod">
          <ac:chgData name="Celien Claesen" userId="9523341a-a6fe-4059-a5d1-0852bc812685" providerId="ADAL" clId="{FBEB770B-23C6-F94B-AEA2-28EA78647244}" dt="2023-06-05T07:00:42.067" v="4254" actId="20577"/>
          <ac:spMkLst>
            <pc:docMk/>
            <pc:sldMk cId="4203443267" sldId="314"/>
            <ac:spMk id="15" creationId="{97D2576F-9BFB-B32B-8A2D-FC8C5DAF4466}"/>
          </ac:spMkLst>
        </pc:spChg>
        <pc:picChg chg="add mod">
          <ac:chgData name="Celien Claesen" userId="9523341a-a6fe-4059-a5d1-0852bc812685" providerId="ADAL" clId="{FBEB770B-23C6-F94B-AEA2-28EA78647244}" dt="2023-06-05T07:01:05.867" v="4262" actId="1076"/>
          <ac:picMkLst>
            <pc:docMk/>
            <pc:sldMk cId="4203443267" sldId="314"/>
            <ac:picMk id="3" creationId="{CE10449E-6F12-EA49-7424-11FBA895E811}"/>
          </ac:picMkLst>
        </pc:picChg>
      </pc:sldChg>
      <pc:sldChg chg="delSp modSp add mod">
        <pc:chgData name="Celien Claesen" userId="9523341a-a6fe-4059-a5d1-0852bc812685" providerId="ADAL" clId="{FBEB770B-23C6-F94B-AEA2-28EA78647244}" dt="2023-06-05T07:06:17.122" v="4299" actId="478"/>
        <pc:sldMkLst>
          <pc:docMk/>
          <pc:sldMk cId="332307681" sldId="576"/>
        </pc:sldMkLst>
        <pc:spChg chg="mod">
          <ac:chgData name="Celien Claesen" userId="9523341a-a6fe-4059-a5d1-0852bc812685" providerId="ADAL" clId="{FBEB770B-23C6-F94B-AEA2-28EA78647244}" dt="2023-06-05T07:06:12.597" v="4297" actId="207"/>
          <ac:spMkLst>
            <pc:docMk/>
            <pc:sldMk cId="332307681" sldId="576"/>
            <ac:spMk id="2" creationId="{CD6016E5-B7D8-43A2-B797-098560A6D7CA}"/>
          </ac:spMkLst>
        </pc:spChg>
        <pc:spChg chg="del">
          <ac:chgData name="Celien Claesen" userId="9523341a-a6fe-4059-a5d1-0852bc812685" providerId="ADAL" clId="{FBEB770B-23C6-F94B-AEA2-28EA78647244}" dt="2023-06-05T07:06:14.660" v="4298" actId="478"/>
          <ac:spMkLst>
            <pc:docMk/>
            <pc:sldMk cId="332307681" sldId="576"/>
            <ac:spMk id="3" creationId="{7CF36031-6C2E-459B-B961-44284AF0F00D}"/>
          </ac:spMkLst>
        </pc:spChg>
        <pc:spChg chg="del">
          <ac:chgData name="Celien Claesen" userId="9523341a-a6fe-4059-a5d1-0852bc812685" providerId="ADAL" clId="{FBEB770B-23C6-F94B-AEA2-28EA78647244}" dt="2023-06-05T07:06:17.122" v="4299" actId="478"/>
          <ac:spMkLst>
            <pc:docMk/>
            <pc:sldMk cId="332307681" sldId="576"/>
            <ac:spMk id="4" creationId="{19B29B7F-21CC-4985-B313-91F902178D99}"/>
          </ac:spMkLst>
        </pc:spChg>
      </pc:sldChg>
      <pc:sldChg chg="delSp modSp add mod">
        <pc:chgData name="Celien Claesen" userId="9523341a-a6fe-4059-a5d1-0852bc812685" providerId="ADAL" clId="{FBEB770B-23C6-F94B-AEA2-28EA78647244}" dt="2023-06-05T07:05:27.364" v="4283" actId="207"/>
        <pc:sldMkLst>
          <pc:docMk/>
          <pc:sldMk cId="83865254" sldId="8422"/>
        </pc:sldMkLst>
        <pc:spChg chg="mod">
          <ac:chgData name="Celien Claesen" userId="9523341a-a6fe-4059-a5d1-0852bc812685" providerId="ADAL" clId="{FBEB770B-23C6-F94B-AEA2-28EA78647244}" dt="2023-06-05T07:05:27.364" v="4283" actId="207"/>
          <ac:spMkLst>
            <pc:docMk/>
            <pc:sldMk cId="83865254" sldId="8422"/>
            <ac:spMk id="2" creationId="{F066F131-BA91-489E-9FED-B0F9F54FEA66}"/>
          </ac:spMkLst>
        </pc:spChg>
        <pc:spChg chg="del">
          <ac:chgData name="Celien Claesen" userId="9523341a-a6fe-4059-a5d1-0852bc812685" providerId="ADAL" clId="{FBEB770B-23C6-F94B-AEA2-28EA78647244}" dt="2023-06-05T07:05:22.072" v="4281" actId="478"/>
          <ac:spMkLst>
            <pc:docMk/>
            <pc:sldMk cId="83865254" sldId="8422"/>
            <ac:spMk id="10" creationId="{86E38F67-FB18-482E-BA9F-D277391CF657}"/>
          </ac:spMkLst>
        </pc:spChg>
        <pc:spChg chg="del">
          <ac:chgData name="Celien Claesen" userId="9523341a-a6fe-4059-a5d1-0852bc812685" providerId="ADAL" clId="{FBEB770B-23C6-F94B-AEA2-28EA78647244}" dt="2023-06-05T07:05:24.123" v="4282" actId="478"/>
          <ac:spMkLst>
            <pc:docMk/>
            <pc:sldMk cId="83865254" sldId="8422"/>
            <ac:spMk id="12" creationId="{9290F554-9960-44CA-BCFF-2F4991F29595}"/>
          </ac:spMkLst>
        </pc:spChg>
      </pc:sldChg>
      <pc:sldChg chg="delSp modSp add mod">
        <pc:chgData name="Celien Claesen" userId="9523341a-a6fe-4059-a5d1-0852bc812685" providerId="ADAL" clId="{FBEB770B-23C6-F94B-AEA2-28EA78647244}" dt="2023-06-05T07:05:18.916" v="4280" actId="478"/>
        <pc:sldMkLst>
          <pc:docMk/>
          <pc:sldMk cId="2334043922" sldId="8571"/>
        </pc:sldMkLst>
        <pc:spChg chg="mod">
          <ac:chgData name="Celien Claesen" userId="9523341a-a6fe-4059-a5d1-0852bc812685" providerId="ADAL" clId="{FBEB770B-23C6-F94B-AEA2-28EA78647244}" dt="2023-06-05T07:05:13.532" v="4278" actId="207"/>
          <ac:spMkLst>
            <pc:docMk/>
            <pc:sldMk cId="2334043922" sldId="8571"/>
            <ac:spMk id="2" creationId="{F066F131-BA91-489E-9FED-B0F9F54FEA66}"/>
          </ac:spMkLst>
        </pc:spChg>
        <pc:spChg chg="del">
          <ac:chgData name="Celien Claesen" userId="9523341a-a6fe-4059-a5d1-0852bc812685" providerId="ADAL" clId="{FBEB770B-23C6-F94B-AEA2-28EA78647244}" dt="2023-06-05T07:05:18.916" v="4280" actId="478"/>
          <ac:spMkLst>
            <pc:docMk/>
            <pc:sldMk cId="2334043922" sldId="8571"/>
            <ac:spMk id="3" creationId="{3C102E3E-2790-4116-BAD4-A6E16A3B1FF8}"/>
          </ac:spMkLst>
        </pc:spChg>
        <pc:spChg chg="del">
          <ac:chgData name="Celien Claesen" userId="9523341a-a6fe-4059-a5d1-0852bc812685" providerId="ADAL" clId="{FBEB770B-23C6-F94B-AEA2-28EA78647244}" dt="2023-06-05T07:05:16.317" v="4279" actId="478"/>
          <ac:spMkLst>
            <pc:docMk/>
            <pc:sldMk cId="2334043922" sldId="8571"/>
            <ac:spMk id="4" creationId="{CE5185B6-48DC-4A4D-B2BD-7444E9AAA1BE}"/>
          </ac:spMkLst>
        </pc:spChg>
      </pc:sldChg>
      <pc:sldChg chg="delSp modSp add mod">
        <pc:chgData name="Celien Claesen" userId="9523341a-a6fe-4059-a5d1-0852bc812685" providerId="ADAL" clId="{FBEB770B-23C6-F94B-AEA2-28EA78647244}" dt="2023-06-05T07:05:34.777" v="4286" actId="478"/>
        <pc:sldMkLst>
          <pc:docMk/>
          <pc:sldMk cId="3630326646" sldId="8572"/>
        </pc:sldMkLst>
        <pc:spChg chg="mod">
          <ac:chgData name="Celien Claesen" userId="9523341a-a6fe-4059-a5d1-0852bc812685" providerId="ADAL" clId="{FBEB770B-23C6-F94B-AEA2-28EA78647244}" dt="2023-06-05T07:05:30.781" v="4284" actId="207"/>
          <ac:spMkLst>
            <pc:docMk/>
            <pc:sldMk cId="3630326646" sldId="8572"/>
            <ac:spMk id="2" creationId="{F066F131-BA91-489E-9FED-B0F9F54FEA66}"/>
          </ac:spMkLst>
        </pc:spChg>
        <pc:spChg chg="del">
          <ac:chgData name="Celien Claesen" userId="9523341a-a6fe-4059-a5d1-0852bc812685" providerId="ADAL" clId="{FBEB770B-23C6-F94B-AEA2-28EA78647244}" dt="2023-06-05T07:05:32.995" v="4285" actId="478"/>
          <ac:spMkLst>
            <pc:docMk/>
            <pc:sldMk cId="3630326646" sldId="8572"/>
            <ac:spMk id="10" creationId="{86E38F67-FB18-482E-BA9F-D277391CF657}"/>
          </ac:spMkLst>
        </pc:spChg>
        <pc:spChg chg="del">
          <ac:chgData name="Celien Claesen" userId="9523341a-a6fe-4059-a5d1-0852bc812685" providerId="ADAL" clId="{FBEB770B-23C6-F94B-AEA2-28EA78647244}" dt="2023-06-05T07:05:34.777" v="4286" actId="478"/>
          <ac:spMkLst>
            <pc:docMk/>
            <pc:sldMk cId="3630326646" sldId="8572"/>
            <ac:spMk id="12" creationId="{9290F554-9960-44CA-BCFF-2F4991F29595}"/>
          </ac:spMkLst>
        </pc:spChg>
      </pc:sldChg>
      <pc:sldChg chg="delSp modSp add mod">
        <pc:chgData name="Celien Claesen" userId="9523341a-a6fe-4059-a5d1-0852bc812685" providerId="ADAL" clId="{FBEB770B-23C6-F94B-AEA2-28EA78647244}" dt="2023-06-05T07:05:41.914" v="4289" actId="478"/>
        <pc:sldMkLst>
          <pc:docMk/>
          <pc:sldMk cId="3005136389" sldId="8573"/>
        </pc:sldMkLst>
        <pc:spChg chg="mod">
          <ac:chgData name="Celien Claesen" userId="9523341a-a6fe-4059-a5d1-0852bc812685" providerId="ADAL" clId="{FBEB770B-23C6-F94B-AEA2-28EA78647244}" dt="2023-06-05T07:05:38.712" v="4287" actId="207"/>
          <ac:spMkLst>
            <pc:docMk/>
            <pc:sldMk cId="3005136389" sldId="8573"/>
            <ac:spMk id="2" creationId="{F066F131-BA91-489E-9FED-B0F9F54FEA66}"/>
          </ac:spMkLst>
        </pc:spChg>
        <pc:spChg chg="del">
          <ac:chgData name="Celien Claesen" userId="9523341a-a6fe-4059-a5d1-0852bc812685" providerId="ADAL" clId="{FBEB770B-23C6-F94B-AEA2-28EA78647244}" dt="2023-06-05T07:05:40.618" v="4288" actId="478"/>
          <ac:spMkLst>
            <pc:docMk/>
            <pc:sldMk cId="3005136389" sldId="8573"/>
            <ac:spMk id="10" creationId="{86E38F67-FB18-482E-BA9F-D277391CF657}"/>
          </ac:spMkLst>
        </pc:spChg>
        <pc:spChg chg="del">
          <ac:chgData name="Celien Claesen" userId="9523341a-a6fe-4059-a5d1-0852bc812685" providerId="ADAL" clId="{FBEB770B-23C6-F94B-AEA2-28EA78647244}" dt="2023-06-05T07:05:41.914" v="4289" actId="478"/>
          <ac:spMkLst>
            <pc:docMk/>
            <pc:sldMk cId="3005136389" sldId="8573"/>
            <ac:spMk id="12" creationId="{9290F554-9960-44CA-BCFF-2F4991F29595}"/>
          </ac:spMkLst>
        </pc:spChg>
      </pc:sldChg>
      <pc:sldChg chg="modSp add mod">
        <pc:chgData name="Celien Claesen" userId="9523341a-a6fe-4059-a5d1-0852bc812685" providerId="ADAL" clId="{FBEB770B-23C6-F94B-AEA2-28EA78647244}" dt="2023-06-05T07:05:45.747" v="4290" actId="207"/>
        <pc:sldMkLst>
          <pc:docMk/>
          <pc:sldMk cId="834952382" sldId="8574"/>
        </pc:sldMkLst>
        <pc:spChg chg="mod">
          <ac:chgData name="Celien Claesen" userId="9523341a-a6fe-4059-a5d1-0852bc812685" providerId="ADAL" clId="{FBEB770B-23C6-F94B-AEA2-28EA78647244}" dt="2023-06-05T07:05:45.747" v="4290" actId="207"/>
          <ac:spMkLst>
            <pc:docMk/>
            <pc:sldMk cId="834952382" sldId="8574"/>
            <ac:spMk id="2" creationId="{F066F131-BA91-489E-9FED-B0F9F54FEA66}"/>
          </ac:spMkLst>
        </pc:spChg>
      </pc:sldChg>
      <pc:sldChg chg="add">
        <pc:chgData name="Celien Claesen" userId="9523341a-a6fe-4059-a5d1-0852bc812685" providerId="ADAL" clId="{FBEB770B-23C6-F94B-AEA2-28EA78647244}" dt="2023-06-05T07:04:08.743" v="4263"/>
        <pc:sldMkLst>
          <pc:docMk/>
          <pc:sldMk cId="3750106330" sldId="8575"/>
        </pc:sldMkLst>
      </pc:sldChg>
      <pc:sldChg chg="addSp delSp modSp add mod">
        <pc:chgData name="Celien Claesen" userId="9523341a-a6fe-4059-a5d1-0852bc812685" providerId="ADAL" clId="{FBEB770B-23C6-F94B-AEA2-28EA78647244}" dt="2023-06-05T07:06:00.885" v="4295" actId="478"/>
        <pc:sldMkLst>
          <pc:docMk/>
          <pc:sldMk cId="183746255" sldId="8576"/>
        </pc:sldMkLst>
        <pc:spChg chg="mod">
          <ac:chgData name="Celien Claesen" userId="9523341a-a6fe-4059-a5d1-0852bc812685" providerId="ADAL" clId="{FBEB770B-23C6-F94B-AEA2-28EA78647244}" dt="2023-06-05T07:05:50.814" v="4291" actId="207"/>
          <ac:spMkLst>
            <pc:docMk/>
            <pc:sldMk cId="183746255" sldId="8576"/>
            <ac:spMk id="2" creationId="{F066F131-BA91-489E-9FED-B0F9F54FEA66}"/>
          </ac:spMkLst>
        </pc:spChg>
        <pc:spChg chg="del">
          <ac:chgData name="Celien Claesen" userId="9523341a-a6fe-4059-a5d1-0852bc812685" providerId="ADAL" clId="{FBEB770B-23C6-F94B-AEA2-28EA78647244}" dt="2023-06-05T07:05:58.721" v="4294" actId="478"/>
          <ac:spMkLst>
            <pc:docMk/>
            <pc:sldMk cId="183746255" sldId="8576"/>
            <ac:spMk id="10" creationId="{86E38F67-FB18-482E-BA9F-D277391CF657}"/>
          </ac:spMkLst>
        </pc:spChg>
        <pc:spChg chg="del">
          <ac:chgData name="Celien Claesen" userId="9523341a-a6fe-4059-a5d1-0852bc812685" providerId="ADAL" clId="{FBEB770B-23C6-F94B-AEA2-28EA78647244}" dt="2023-06-05T07:06:00.885" v="4295" actId="478"/>
          <ac:spMkLst>
            <pc:docMk/>
            <pc:sldMk cId="183746255" sldId="8576"/>
            <ac:spMk id="12" creationId="{9290F554-9960-44CA-BCFF-2F4991F29595}"/>
          </ac:spMkLst>
        </pc:spChg>
        <pc:picChg chg="add del">
          <ac:chgData name="Celien Claesen" userId="9523341a-a6fe-4059-a5d1-0852bc812685" providerId="ADAL" clId="{FBEB770B-23C6-F94B-AEA2-28EA78647244}" dt="2023-06-05T07:05:54.315" v="4293" actId="478"/>
          <ac:picMkLst>
            <pc:docMk/>
            <pc:sldMk cId="183746255" sldId="8576"/>
            <ac:picMk id="4" creationId="{0EE677D1-660B-4F5C-9833-EEB7AB734E64}"/>
          </ac:picMkLst>
        </pc:picChg>
      </pc:sldChg>
      <pc:sldChg chg="modSp add mod">
        <pc:chgData name="Celien Claesen" userId="9523341a-a6fe-4059-a5d1-0852bc812685" providerId="ADAL" clId="{FBEB770B-23C6-F94B-AEA2-28EA78647244}" dt="2023-06-05T07:06:04.347" v="4296" actId="207"/>
        <pc:sldMkLst>
          <pc:docMk/>
          <pc:sldMk cId="232498252" sldId="8577"/>
        </pc:sldMkLst>
        <pc:spChg chg="mod">
          <ac:chgData name="Celien Claesen" userId="9523341a-a6fe-4059-a5d1-0852bc812685" providerId="ADAL" clId="{FBEB770B-23C6-F94B-AEA2-28EA78647244}" dt="2023-06-05T07:06:04.347" v="4296" actId="207"/>
          <ac:spMkLst>
            <pc:docMk/>
            <pc:sldMk cId="232498252" sldId="8577"/>
            <ac:spMk id="2" creationId="{F066F131-BA91-489E-9FED-B0F9F54FEA66}"/>
          </ac:spMkLst>
        </pc:spChg>
      </pc:sldChg>
      <pc:sldChg chg="modSp add del mod">
        <pc:chgData name="Celien Claesen" userId="9523341a-a6fe-4059-a5d1-0852bc812685" providerId="ADAL" clId="{FBEB770B-23C6-F94B-AEA2-28EA78647244}" dt="2023-06-05T14:28:25.134" v="5320" actId="2696"/>
        <pc:sldMkLst>
          <pc:docMk/>
          <pc:sldMk cId="4291918961" sldId="8578"/>
        </pc:sldMkLst>
        <pc:spChg chg="mod">
          <ac:chgData name="Celien Claesen" userId="9523341a-a6fe-4059-a5d1-0852bc812685" providerId="ADAL" clId="{FBEB770B-23C6-F94B-AEA2-28EA78647244}" dt="2023-06-05T14:28:07.811" v="5304" actId="21"/>
          <ac:spMkLst>
            <pc:docMk/>
            <pc:sldMk cId="4291918961" sldId="8578"/>
            <ac:spMk id="2" creationId="{1EF5841A-B6D4-20DC-AFBE-23804747FDD8}"/>
          </ac:spMkLst>
        </pc:spChg>
      </pc:sldChg>
      <pc:sldChg chg="addSp delSp modSp add mod modTransition modAnim">
        <pc:chgData name="Celien Claesen" userId="9523341a-a6fe-4059-a5d1-0852bc812685" providerId="ADAL" clId="{FBEB770B-23C6-F94B-AEA2-28EA78647244}" dt="2023-06-05T14:27:45.928" v="5303"/>
        <pc:sldMkLst>
          <pc:docMk/>
          <pc:sldMk cId="670783907" sldId="8579"/>
        </pc:sldMkLst>
        <pc:spChg chg="mod">
          <ac:chgData name="Celien Claesen" userId="9523341a-a6fe-4059-a5d1-0852bc812685" providerId="ADAL" clId="{FBEB770B-23C6-F94B-AEA2-28EA78647244}" dt="2023-06-05T14:25:53.400" v="5285" actId="20577"/>
          <ac:spMkLst>
            <pc:docMk/>
            <pc:sldMk cId="670783907" sldId="8579"/>
            <ac:spMk id="2" creationId="{62EA2E8F-25C8-C56D-98B5-54AF72CE2F10}"/>
          </ac:spMkLst>
        </pc:spChg>
        <pc:spChg chg="mod">
          <ac:chgData name="Celien Claesen" userId="9523341a-a6fe-4059-a5d1-0852bc812685" providerId="ADAL" clId="{FBEB770B-23C6-F94B-AEA2-28EA78647244}" dt="2023-06-05T14:25:45.856" v="5281" actId="20577"/>
          <ac:spMkLst>
            <pc:docMk/>
            <pc:sldMk cId="670783907" sldId="8579"/>
            <ac:spMk id="3" creationId="{37779DFD-7FC6-A34D-4B05-683E0525002D}"/>
          </ac:spMkLst>
        </pc:spChg>
        <pc:picChg chg="add del mod">
          <ac:chgData name="Celien Claesen" userId="9523341a-a6fe-4059-a5d1-0852bc812685" providerId="ADAL" clId="{FBEB770B-23C6-F94B-AEA2-28EA78647244}" dt="2023-06-05T14:27:25.898" v="5301" actId="478"/>
          <ac:picMkLst>
            <pc:docMk/>
            <pc:sldMk cId="670783907" sldId="8579"/>
            <ac:picMk id="5" creationId="{24769D65-08DB-0959-7EE1-1E16C8F55675}"/>
          </ac:picMkLst>
        </pc:picChg>
        <pc:picChg chg="add mod">
          <ac:chgData name="Celien Claesen" userId="9523341a-a6fe-4059-a5d1-0852bc812685" providerId="ADAL" clId="{FBEB770B-23C6-F94B-AEA2-28EA78647244}" dt="2023-06-05T14:26:10.578" v="5291" actId="1076"/>
          <ac:picMkLst>
            <pc:docMk/>
            <pc:sldMk cId="670783907" sldId="8579"/>
            <ac:picMk id="7" creationId="{D165FDCC-B3B4-54DA-C759-D33220D2F517}"/>
          </ac:picMkLst>
        </pc:picChg>
      </pc:sldChg>
      <pc:sldChg chg="new del">
        <pc:chgData name="Celien Claesen" userId="9523341a-a6fe-4059-a5d1-0852bc812685" providerId="ADAL" clId="{FBEB770B-23C6-F94B-AEA2-28EA78647244}" dt="2023-06-05T14:21:40.467" v="4836" actId="680"/>
        <pc:sldMkLst>
          <pc:docMk/>
          <pc:sldMk cId="3152657729" sldId="8579"/>
        </pc:sldMkLst>
      </pc:sldChg>
      <pc:sldChg chg="addSp delSp modSp new del mod modClrScheme chgLayout">
        <pc:chgData name="Celien Claesen" userId="9523341a-a6fe-4059-a5d1-0852bc812685" providerId="ADAL" clId="{FBEB770B-23C6-F94B-AEA2-28EA78647244}" dt="2023-06-06T09:57:58.590" v="6094" actId="2696"/>
        <pc:sldMkLst>
          <pc:docMk/>
          <pc:sldMk cId="475201473" sldId="8580"/>
        </pc:sldMkLst>
        <pc:spChg chg="del mod ord">
          <ac:chgData name="Celien Claesen" userId="9523341a-a6fe-4059-a5d1-0852bc812685" providerId="ADAL" clId="{FBEB770B-23C6-F94B-AEA2-28EA78647244}" dt="2023-06-06T09:55:57.105" v="6036" actId="700"/>
          <ac:spMkLst>
            <pc:docMk/>
            <pc:sldMk cId="475201473" sldId="8580"/>
            <ac:spMk id="2" creationId="{5190FA1D-6F93-816E-E495-A1836BDCF52F}"/>
          </ac:spMkLst>
        </pc:spChg>
        <pc:spChg chg="mod ord">
          <ac:chgData name="Celien Claesen" userId="9523341a-a6fe-4059-a5d1-0852bc812685" providerId="ADAL" clId="{FBEB770B-23C6-F94B-AEA2-28EA78647244}" dt="2023-06-06T09:55:57.105" v="6036" actId="700"/>
          <ac:spMkLst>
            <pc:docMk/>
            <pc:sldMk cId="475201473" sldId="8580"/>
            <ac:spMk id="3" creationId="{A804BC50-B78C-4527-1B0E-346DFE16014B}"/>
          </ac:spMkLst>
        </pc:spChg>
        <pc:spChg chg="add del mod ord">
          <ac:chgData name="Celien Claesen" userId="9523341a-a6fe-4059-a5d1-0852bc812685" providerId="ADAL" clId="{FBEB770B-23C6-F94B-AEA2-28EA78647244}" dt="2023-06-06T09:57:01.456" v="6037" actId="931"/>
          <ac:spMkLst>
            <pc:docMk/>
            <pc:sldMk cId="475201473" sldId="8580"/>
            <ac:spMk id="4" creationId="{3EC82F49-0B69-F0AD-5C67-937302BE1897}"/>
          </ac:spMkLst>
        </pc:spChg>
        <pc:picChg chg="add mod">
          <ac:chgData name="Celien Claesen" userId="9523341a-a6fe-4059-a5d1-0852bc812685" providerId="ADAL" clId="{FBEB770B-23C6-F94B-AEA2-28EA78647244}" dt="2023-06-06T09:57:02.804" v="6039" actId="962"/>
          <ac:picMkLst>
            <pc:docMk/>
            <pc:sldMk cId="475201473" sldId="8580"/>
            <ac:picMk id="6" creationId="{2334E91F-4253-0DC6-B630-67F5A04170D9}"/>
          </ac:picMkLst>
        </pc:picChg>
      </pc:sldChg>
      <pc:sldChg chg="addSp delSp modSp new mod">
        <pc:chgData name="Celien Claesen" userId="9523341a-a6fe-4059-a5d1-0852bc812685" providerId="ADAL" clId="{FBEB770B-23C6-F94B-AEA2-28EA78647244}" dt="2023-06-06T09:57:38.292" v="6080" actId="18131"/>
        <pc:sldMkLst>
          <pc:docMk/>
          <pc:sldMk cId="3939184731" sldId="8581"/>
        </pc:sldMkLst>
        <pc:spChg chg="del">
          <ac:chgData name="Celien Claesen" userId="9523341a-a6fe-4059-a5d1-0852bc812685" providerId="ADAL" clId="{FBEB770B-23C6-F94B-AEA2-28EA78647244}" dt="2023-06-06T09:57:32.237" v="6077" actId="931"/>
          <ac:spMkLst>
            <pc:docMk/>
            <pc:sldMk cId="3939184731" sldId="8581"/>
            <ac:spMk id="2" creationId="{D096B74D-3540-2D29-5637-1D8E027F6737}"/>
          </ac:spMkLst>
        </pc:spChg>
        <pc:spChg chg="mod">
          <ac:chgData name="Celien Claesen" userId="9523341a-a6fe-4059-a5d1-0852bc812685" providerId="ADAL" clId="{FBEB770B-23C6-F94B-AEA2-28EA78647244}" dt="2023-06-06T09:57:29.673" v="6076" actId="14100"/>
          <ac:spMkLst>
            <pc:docMk/>
            <pc:sldMk cId="3939184731" sldId="8581"/>
            <ac:spMk id="3" creationId="{6002A314-F27D-9001-16B3-8E5AB217B237}"/>
          </ac:spMkLst>
        </pc:spChg>
        <pc:picChg chg="add mod modCrop">
          <ac:chgData name="Celien Claesen" userId="9523341a-a6fe-4059-a5d1-0852bc812685" providerId="ADAL" clId="{FBEB770B-23C6-F94B-AEA2-28EA78647244}" dt="2023-06-06T09:57:38.292" v="6080" actId="18131"/>
          <ac:picMkLst>
            <pc:docMk/>
            <pc:sldMk cId="3939184731" sldId="8581"/>
            <ac:picMk id="5" creationId="{923D666A-80C1-E340-C795-70F8218944A3}"/>
          </ac:picMkLst>
        </pc:picChg>
      </pc:sldChg>
      <pc:sldChg chg="modSp new mod ord">
        <pc:chgData name="Celien Claesen" userId="9523341a-a6fe-4059-a5d1-0852bc812685" providerId="ADAL" clId="{FBEB770B-23C6-F94B-AEA2-28EA78647244}" dt="2023-06-06T09:58:04.961" v="6095" actId="20578"/>
        <pc:sldMkLst>
          <pc:docMk/>
          <pc:sldMk cId="963938774" sldId="8582"/>
        </pc:sldMkLst>
        <pc:spChg chg="mod">
          <ac:chgData name="Celien Claesen" userId="9523341a-a6fe-4059-a5d1-0852bc812685" providerId="ADAL" clId="{FBEB770B-23C6-F94B-AEA2-28EA78647244}" dt="2023-06-06T09:57:55.669" v="6093" actId="20577"/>
          <ac:spMkLst>
            <pc:docMk/>
            <pc:sldMk cId="963938774" sldId="8582"/>
            <ac:spMk id="2" creationId="{E0921D46-5EDE-4FF8-B0CE-B81BE6944E60}"/>
          </ac:spMkLst>
        </pc:spChg>
      </pc:sldChg>
      <pc:sldChg chg="modSp add mod">
        <pc:chgData name="Celien Claesen" userId="9523341a-a6fe-4059-a5d1-0852bc812685" providerId="ADAL" clId="{FBEB770B-23C6-F94B-AEA2-28EA78647244}" dt="2023-06-06T09:58:10.763" v="6105" actId="20577"/>
        <pc:sldMkLst>
          <pc:docMk/>
          <pc:sldMk cId="307644903" sldId="8583"/>
        </pc:sldMkLst>
        <pc:spChg chg="mod">
          <ac:chgData name="Celien Claesen" userId="9523341a-a6fe-4059-a5d1-0852bc812685" providerId="ADAL" clId="{FBEB770B-23C6-F94B-AEA2-28EA78647244}" dt="2023-06-06T09:58:10.763" v="6105" actId="20577"/>
          <ac:spMkLst>
            <pc:docMk/>
            <pc:sldMk cId="307644903" sldId="8583"/>
            <ac:spMk id="2" creationId="{E0921D46-5EDE-4FF8-B0CE-B81BE6944E60}"/>
          </ac:spMkLst>
        </pc:spChg>
      </pc:sldChg>
      <pc:sldChg chg="modSp add mod">
        <pc:chgData name="Celien Claesen" userId="9523341a-a6fe-4059-a5d1-0852bc812685" providerId="ADAL" clId="{FBEB770B-23C6-F94B-AEA2-28EA78647244}" dt="2023-06-06T09:58:24.101" v="6117" actId="20577"/>
        <pc:sldMkLst>
          <pc:docMk/>
          <pc:sldMk cId="4018405203" sldId="8584"/>
        </pc:sldMkLst>
        <pc:spChg chg="mod">
          <ac:chgData name="Celien Claesen" userId="9523341a-a6fe-4059-a5d1-0852bc812685" providerId="ADAL" clId="{FBEB770B-23C6-F94B-AEA2-28EA78647244}" dt="2023-06-06T09:58:24.101" v="6117" actId="20577"/>
          <ac:spMkLst>
            <pc:docMk/>
            <pc:sldMk cId="4018405203" sldId="8584"/>
            <ac:spMk id="2" creationId="{E0921D46-5EDE-4FF8-B0CE-B81BE6944E60}"/>
          </ac:spMkLst>
        </pc:spChg>
      </pc:sldChg>
      <pc:sldChg chg="modSp add mod">
        <pc:chgData name="Celien Claesen" userId="9523341a-a6fe-4059-a5d1-0852bc812685" providerId="ADAL" clId="{FBEB770B-23C6-F94B-AEA2-28EA78647244}" dt="2023-06-06T09:59:07.039" v="6166" actId="14100"/>
        <pc:sldMkLst>
          <pc:docMk/>
          <pc:sldMk cId="1282675260" sldId="8585"/>
        </pc:sldMkLst>
        <pc:spChg chg="mod">
          <ac:chgData name="Celien Claesen" userId="9523341a-a6fe-4059-a5d1-0852bc812685" providerId="ADAL" clId="{FBEB770B-23C6-F94B-AEA2-28EA78647244}" dt="2023-06-06T09:59:07.039" v="6166" actId="14100"/>
          <ac:spMkLst>
            <pc:docMk/>
            <pc:sldMk cId="1282675260" sldId="8585"/>
            <ac:spMk id="2" creationId="{E0921D46-5EDE-4FF8-B0CE-B81BE6944E60}"/>
          </ac:spMkLst>
        </pc:spChg>
      </pc:sldChg>
      <pc:sldChg chg="modSp add mod">
        <pc:chgData name="Celien Claesen" userId="9523341a-a6fe-4059-a5d1-0852bc812685" providerId="ADAL" clId="{FBEB770B-23C6-F94B-AEA2-28EA78647244}" dt="2023-06-06T09:59:25.854" v="6193" actId="20577"/>
        <pc:sldMkLst>
          <pc:docMk/>
          <pc:sldMk cId="2368612131" sldId="8586"/>
        </pc:sldMkLst>
        <pc:spChg chg="mod">
          <ac:chgData name="Celien Claesen" userId="9523341a-a6fe-4059-a5d1-0852bc812685" providerId="ADAL" clId="{FBEB770B-23C6-F94B-AEA2-28EA78647244}" dt="2023-06-06T09:59:25.854" v="6193" actId="20577"/>
          <ac:spMkLst>
            <pc:docMk/>
            <pc:sldMk cId="2368612131" sldId="8586"/>
            <ac:spMk id="2" creationId="{E0921D46-5EDE-4FF8-B0CE-B81BE6944E60}"/>
          </ac:spMkLst>
        </pc:spChg>
      </pc:sldChg>
      <pc:sldChg chg="modSp add mod ord">
        <pc:chgData name="Celien Claesen" userId="9523341a-a6fe-4059-a5d1-0852bc812685" providerId="ADAL" clId="{FBEB770B-23C6-F94B-AEA2-28EA78647244}" dt="2023-06-06T10:11:31.625" v="7528" actId="20578"/>
        <pc:sldMkLst>
          <pc:docMk/>
          <pc:sldMk cId="2604921987" sldId="8587"/>
        </pc:sldMkLst>
        <pc:spChg chg="mod">
          <ac:chgData name="Celien Claesen" userId="9523341a-a6fe-4059-a5d1-0852bc812685" providerId="ADAL" clId="{FBEB770B-23C6-F94B-AEA2-28EA78647244}" dt="2023-06-06T09:59:41.828" v="6213" actId="20577"/>
          <ac:spMkLst>
            <pc:docMk/>
            <pc:sldMk cId="2604921987" sldId="8587"/>
            <ac:spMk id="2" creationId="{E0921D46-5EDE-4FF8-B0CE-B81BE6944E60}"/>
          </ac:spMkLst>
        </pc:spChg>
      </pc:sldChg>
      <pc:sldChg chg="modSp add mod">
        <pc:chgData name="Celien Claesen" userId="9523341a-a6fe-4059-a5d1-0852bc812685" providerId="ADAL" clId="{FBEB770B-23C6-F94B-AEA2-28EA78647244}" dt="2023-06-06T10:31:30.117" v="8359" actId="20577"/>
        <pc:sldMkLst>
          <pc:docMk/>
          <pc:sldMk cId="4199777216" sldId="8588"/>
        </pc:sldMkLst>
        <pc:spChg chg="mod">
          <ac:chgData name="Celien Claesen" userId="9523341a-a6fe-4059-a5d1-0852bc812685" providerId="ADAL" clId="{FBEB770B-23C6-F94B-AEA2-28EA78647244}" dt="2023-06-06T10:31:30.117" v="8359" actId="20577"/>
          <ac:spMkLst>
            <pc:docMk/>
            <pc:sldMk cId="4199777216" sldId="8588"/>
            <ac:spMk id="2" creationId="{E0921D46-5EDE-4FF8-B0CE-B81BE6944E60}"/>
          </ac:spMkLst>
        </pc:spChg>
      </pc:sldChg>
      <pc:sldChg chg="modSp add mod">
        <pc:chgData name="Celien Claesen" userId="9523341a-a6fe-4059-a5d1-0852bc812685" providerId="ADAL" clId="{FBEB770B-23C6-F94B-AEA2-28EA78647244}" dt="2023-06-06T10:00:10.920" v="6243" actId="20577"/>
        <pc:sldMkLst>
          <pc:docMk/>
          <pc:sldMk cId="4222046669" sldId="8589"/>
        </pc:sldMkLst>
        <pc:spChg chg="mod">
          <ac:chgData name="Celien Claesen" userId="9523341a-a6fe-4059-a5d1-0852bc812685" providerId="ADAL" clId="{FBEB770B-23C6-F94B-AEA2-28EA78647244}" dt="2023-06-06T10:00:10.920" v="6243" actId="20577"/>
          <ac:spMkLst>
            <pc:docMk/>
            <pc:sldMk cId="4222046669" sldId="8589"/>
            <ac:spMk id="2" creationId="{E0921D46-5EDE-4FF8-B0CE-B81BE6944E60}"/>
          </ac:spMkLst>
        </pc:spChg>
      </pc:sldChg>
      <pc:sldChg chg="modSp add mod">
        <pc:chgData name="Celien Claesen" userId="9523341a-a6fe-4059-a5d1-0852bc812685" providerId="ADAL" clId="{FBEB770B-23C6-F94B-AEA2-28EA78647244}" dt="2023-06-06T10:00:28.578" v="6271" actId="20577"/>
        <pc:sldMkLst>
          <pc:docMk/>
          <pc:sldMk cId="4009030414" sldId="8590"/>
        </pc:sldMkLst>
        <pc:spChg chg="mod">
          <ac:chgData name="Celien Claesen" userId="9523341a-a6fe-4059-a5d1-0852bc812685" providerId="ADAL" clId="{FBEB770B-23C6-F94B-AEA2-28EA78647244}" dt="2023-06-06T10:00:28.578" v="6271" actId="20577"/>
          <ac:spMkLst>
            <pc:docMk/>
            <pc:sldMk cId="4009030414" sldId="8590"/>
            <ac:spMk id="3" creationId="{6002A314-F27D-9001-16B3-8E5AB217B237}"/>
          </ac:spMkLst>
        </pc:spChg>
      </pc:sldChg>
      <pc:sldChg chg="modSp add mod">
        <pc:chgData name="Celien Claesen" userId="9523341a-a6fe-4059-a5d1-0852bc812685" providerId="ADAL" clId="{FBEB770B-23C6-F94B-AEA2-28EA78647244}" dt="2023-06-06T10:02:09.435" v="6354" actId="313"/>
        <pc:sldMkLst>
          <pc:docMk/>
          <pc:sldMk cId="606038467" sldId="8591"/>
        </pc:sldMkLst>
        <pc:spChg chg="mod">
          <ac:chgData name="Celien Claesen" userId="9523341a-a6fe-4059-a5d1-0852bc812685" providerId="ADAL" clId="{FBEB770B-23C6-F94B-AEA2-28EA78647244}" dt="2023-06-06T10:01:55.620" v="6353" actId="20577"/>
          <ac:spMkLst>
            <pc:docMk/>
            <pc:sldMk cId="606038467" sldId="8591"/>
            <ac:spMk id="2" creationId="{EF56A66E-845F-479A-18B3-FC0D91A83773}"/>
          </ac:spMkLst>
        </pc:spChg>
        <pc:spChg chg="mod">
          <ac:chgData name="Celien Claesen" userId="9523341a-a6fe-4059-a5d1-0852bc812685" providerId="ADAL" clId="{FBEB770B-23C6-F94B-AEA2-28EA78647244}" dt="2023-06-06T10:02:09.435" v="6354" actId="313"/>
          <ac:spMkLst>
            <pc:docMk/>
            <pc:sldMk cId="606038467" sldId="8591"/>
            <ac:spMk id="3" creationId="{FCA44BA2-94CA-5FBE-87B5-8AA73B00E886}"/>
          </ac:spMkLst>
        </pc:spChg>
      </pc:sldChg>
      <pc:sldChg chg="addSp modSp add mod">
        <pc:chgData name="Celien Claesen" userId="9523341a-a6fe-4059-a5d1-0852bc812685" providerId="ADAL" clId="{FBEB770B-23C6-F94B-AEA2-28EA78647244}" dt="2023-06-06T10:04:55.932" v="6881" actId="20577"/>
        <pc:sldMkLst>
          <pc:docMk/>
          <pc:sldMk cId="40980628" sldId="8592"/>
        </pc:sldMkLst>
        <pc:spChg chg="mod">
          <ac:chgData name="Celien Claesen" userId="9523341a-a6fe-4059-a5d1-0852bc812685" providerId="ADAL" clId="{FBEB770B-23C6-F94B-AEA2-28EA78647244}" dt="2023-06-06T10:04:55.932" v="6881" actId="20577"/>
          <ac:spMkLst>
            <pc:docMk/>
            <pc:sldMk cId="40980628" sldId="8592"/>
            <ac:spMk id="2" creationId="{EF56A66E-845F-479A-18B3-FC0D91A83773}"/>
          </ac:spMkLst>
        </pc:spChg>
        <pc:spChg chg="mod">
          <ac:chgData name="Celien Claesen" userId="9523341a-a6fe-4059-a5d1-0852bc812685" providerId="ADAL" clId="{FBEB770B-23C6-F94B-AEA2-28EA78647244}" dt="2023-06-06T10:04:00.410" v="6625" actId="20577"/>
          <ac:spMkLst>
            <pc:docMk/>
            <pc:sldMk cId="40980628" sldId="8592"/>
            <ac:spMk id="3" creationId="{FCA44BA2-94CA-5FBE-87B5-8AA73B00E886}"/>
          </ac:spMkLst>
        </pc:spChg>
        <pc:picChg chg="add mod">
          <ac:chgData name="Celien Claesen" userId="9523341a-a6fe-4059-a5d1-0852bc812685" providerId="ADAL" clId="{FBEB770B-23C6-F94B-AEA2-28EA78647244}" dt="2023-06-06T10:04:52.672" v="6878" actId="1076"/>
          <ac:picMkLst>
            <pc:docMk/>
            <pc:sldMk cId="40980628" sldId="8592"/>
            <ac:picMk id="6" creationId="{6C740298-03E3-F194-B562-3582E2CECE05}"/>
          </ac:picMkLst>
        </pc:picChg>
      </pc:sldChg>
      <pc:sldChg chg="modSp add mod">
        <pc:chgData name="Celien Claesen" userId="9523341a-a6fe-4059-a5d1-0852bc812685" providerId="ADAL" clId="{FBEB770B-23C6-F94B-AEA2-28EA78647244}" dt="2023-06-06T10:08:19.694" v="7300" actId="20577"/>
        <pc:sldMkLst>
          <pc:docMk/>
          <pc:sldMk cId="1303350021" sldId="8593"/>
        </pc:sldMkLst>
        <pc:spChg chg="mod">
          <ac:chgData name="Celien Claesen" userId="9523341a-a6fe-4059-a5d1-0852bc812685" providerId="ADAL" clId="{FBEB770B-23C6-F94B-AEA2-28EA78647244}" dt="2023-06-06T10:07:38.518" v="7093" actId="20577"/>
          <ac:spMkLst>
            <pc:docMk/>
            <pc:sldMk cId="1303350021" sldId="8593"/>
            <ac:spMk id="13" creationId="{C8ACBBB8-4F76-98FA-DA6E-F01E25A836E8}"/>
          </ac:spMkLst>
        </pc:spChg>
        <pc:spChg chg="mod">
          <ac:chgData name="Celien Claesen" userId="9523341a-a6fe-4059-a5d1-0852bc812685" providerId="ADAL" clId="{FBEB770B-23C6-F94B-AEA2-28EA78647244}" dt="2023-06-06T10:08:19.694" v="7300" actId="20577"/>
          <ac:spMkLst>
            <pc:docMk/>
            <pc:sldMk cId="1303350021" sldId="8593"/>
            <ac:spMk id="15" creationId="{97D2576F-9BFB-B32B-8A2D-FC8C5DAF4466}"/>
          </ac:spMkLst>
        </pc:spChg>
      </pc:sldChg>
      <pc:sldChg chg="addSp delSp modSp add mod">
        <pc:chgData name="Celien Claesen" userId="9523341a-a6fe-4059-a5d1-0852bc812685" providerId="ADAL" clId="{FBEB770B-23C6-F94B-AEA2-28EA78647244}" dt="2023-06-06T10:09:38.869" v="7527"/>
        <pc:sldMkLst>
          <pc:docMk/>
          <pc:sldMk cId="1254498413" sldId="8594"/>
        </pc:sldMkLst>
        <pc:spChg chg="add del mod">
          <ac:chgData name="Celien Claesen" userId="9523341a-a6fe-4059-a5d1-0852bc812685" providerId="ADAL" clId="{FBEB770B-23C6-F94B-AEA2-28EA78647244}" dt="2023-06-06T10:09:38.869" v="7527"/>
          <ac:spMkLst>
            <pc:docMk/>
            <pc:sldMk cId="1254498413" sldId="8594"/>
            <ac:spMk id="3" creationId="{8F0F1600-2932-8684-B7EA-15067E597F45}"/>
          </ac:spMkLst>
        </pc:spChg>
        <pc:spChg chg="mod">
          <ac:chgData name="Celien Claesen" userId="9523341a-a6fe-4059-a5d1-0852bc812685" providerId="ADAL" clId="{FBEB770B-23C6-F94B-AEA2-28EA78647244}" dt="2023-06-06T10:08:30.144" v="7323" actId="20577"/>
          <ac:spMkLst>
            <pc:docMk/>
            <pc:sldMk cId="1254498413" sldId="8594"/>
            <ac:spMk id="13" creationId="{C8ACBBB8-4F76-98FA-DA6E-F01E25A836E8}"/>
          </ac:spMkLst>
        </pc:spChg>
        <pc:spChg chg="mod">
          <ac:chgData name="Celien Claesen" userId="9523341a-a6fe-4059-a5d1-0852bc812685" providerId="ADAL" clId="{FBEB770B-23C6-F94B-AEA2-28EA78647244}" dt="2023-06-06T10:09:30.057" v="7524" actId="404"/>
          <ac:spMkLst>
            <pc:docMk/>
            <pc:sldMk cId="1254498413" sldId="8594"/>
            <ac:spMk id="15" creationId="{97D2576F-9BFB-B32B-8A2D-FC8C5DAF4466}"/>
          </ac:spMkLst>
        </pc:spChg>
      </pc:sldChg>
      <pc:sldChg chg="addSp modSp add mod modAnim">
        <pc:chgData name="Celien Claesen" userId="9523341a-a6fe-4059-a5d1-0852bc812685" providerId="ADAL" clId="{FBEB770B-23C6-F94B-AEA2-28EA78647244}" dt="2023-06-06T10:21:01.089" v="7719" actId="1035"/>
        <pc:sldMkLst>
          <pc:docMk/>
          <pc:sldMk cId="759314641" sldId="8595"/>
        </pc:sldMkLst>
        <pc:spChg chg="mod">
          <ac:chgData name="Celien Claesen" userId="9523341a-a6fe-4059-a5d1-0852bc812685" providerId="ADAL" clId="{FBEB770B-23C6-F94B-AEA2-28EA78647244}" dt="2023-06-06T10:20:31.376" v="7703" actId="20577"/>
          <ac:spMkLst>
            <pc:docMk/>
            <pc:sldMk cId="759314641" sldId="8595"/>
            <ac:spMk id="2" creationId="{EF56A66E-845F-479A-18B3-FC0D91A83773}"/>
          </ac:spMkLst>
        </pc:spChg>
        <pc:graphicFrameChg chg="add mod">
          <ac:chgData name="Celien Claesen" userId="9523341a-a6fe-4059-a5d1-0852bc812685" providerId="ADAL" clId="{FBEB770B-23C6-F94B-AEA2-28EA78647244}" dt="2023-06-06T10:20:20.298" v="7664" actId="1076"/>
          <ac:graphicFrameMkLst>
            <pc:docMk/>
            <pc:sldMk cId="759314641" sldId="8595"/>
            <ac:graphicFrameMk id="5" creationId="{AAABC94C-1A79-63BF-02FC-E88C9599004B}"/>
          </ac:graphicFrameMkLst>
        </pc:graphicFrameChg>
        <pc:cxnChg chg="add mod">
          <ac:chgData name="Celien Claesen" userId="9523341a-a6fe-4059-a5d1-0852bc812685" providerId="ADAL" clId="{FBEB770B-23C6-F94B-AEA2-28EA78647244}" dt="2023-06-06T10:21:01.089" v="7719" actId="1035"/>
          <ac:cxnSpMkLst>
            <pc:docMk/>
            <pc:sldMk cId="759314641" sldId="8595"/>
            <ac:cxnSpMk id="8" creationId="{E04709A0-D4BC-C2B6-2B22-A5E946BA3009}"/>
          </ac:cxnSpMkLst>
        </pc:cxnChg>
      </pc:sldChg>
      <pc:sldChg chg="addSp delSp modSp new mod">
        <pc:chgData name="Celien Claesen" userId="9523341a-a6fe-4059-a5d1-0852bc812685" providerId="ADAL" clId="{FBEB770B-23C6-F94B-AEA2-28EA78647244}" dt="2023-06-06T10:18:42.187" v="7615" actId="18131"/>
        <pc:sldMkLst>
          <pc:docMk/>
          <pc:sldMk cId="3045144167" sldId="8596"/>
        </pc:sldMkLst>
        <pc:spChg chg="del">
          <ac:chgData name="Celien Claesen" userId="9523341a-a6fe-4059-a5d1-0852bc812685" providerId="ADAL" clId="{FBEB770B-23C6-F94B-AEA2-28EA78647244}" dt="2023-06-06T10:18:17.056" v="7608" actId="931"/>
          <ac:spMkLst>
            <pc:docMk/>
            <pc:sldMk cId="3045144167" sldId="8596"/>
            <ac:spMk id="2" creationId="{D895E74C-3A8D-BA47-C76C-F812359A45CC}"/>
          </ac:spMkLst>
        </pc:spChg>
        <pc:picChg chg="add del mod">
          <ac:chgData name="Celien Claesen" userId="9523341a-a6fe-4059-a5d1-0852bc812685" providerId="ADAL" clId="{FBEB770B-23C6-F94B-AEA2-28EA78647244}" dt="2023-06-06T10:18:14.857" v="7607" actId="478"/>
          <ac:picMkLst>
            <pc:docMk/>
            <pc:sldMk cId="3045144167" sldId="8596"/>
            <ac:picMk id="3" creationId="{606A169E-A9A3-7900-4F17-3E0A3246EFB0}"/>
          </ac:picMkLst>
        </pc:picChg>
        <pc:picChg chg="add mod modCrop">
          <ac:chgData name="Celien Claesen" userId="9523341a-a6fe-4059-a5d1-0852bc812685" providerId="ADAL" clId="{FBEB770B-23C6-F94B-AEA2-28EA78647244}" dt="2023-06-06T10:18:42.187" v="7615" actId="18131"/>
          <ac:picMkLst>
            <pc:docMk/>
            <pc:sldMk cId="3045144167" sldId="8596"/>
            <ac:picMk id="5" creationId="{A0B5A2B7-4BC4-E6E1-5787-F774132DE8E5}"/>
          </ac:picMkLst>
        </pc:picChg>
      </pc:sldChg>
      <pc:sldChg chg="addSp modSp add mod">
        <pc:chgData name="Celien Claesen" userId="9523341a-a6fe-4059-a5d1-0852bc812685" providerId="ADAL" clId="{FBEB770B-23C6-F94B-AEA2-28EA78647244}" dt="2023-06-06T10:24:41.497" v="7896" actId="1076"/>
        <pc:sldMkLst>
          <pc:docMk/>
          <pc:sldMk cId="1161969988" sldId="8597"/>
        </pc:sldMkLst>
        <pc:spChg chg="mod">
          <ac:chgData name="Celien Claesen" userId="9523341a-a6fe-4059-a5d1-0852bc812685" providerId="ADAL" clId="{FBEB770B-23C6-F94B-AEA2-28EA78647244}" dt="2023-06-06T10:24:37.199" v="7894" actId="20577"/>
          <ac:spMkLst>
            <pc:docMk/>
            <pc:sldMk cId="1161969988" sldId="8597"/>
            <ac:spMk id="2" creationId="{EF56A66E-845F-479A-18B3-FC0D91A83773}"/>
          </ac:spMkLst>
        </pc:spChg>
        <pc:picChg chg="add mod">
          <ac:chgData name="Celien Claesen" userId="9523341a-a6fe-4059-a5d1-0852bc812685" providerId="ADAL" clId="{FBEB770B-23C6-F94B-AEA2-28EA78647244}" dt="2023-06-06T10:24:39.264" v="7895" actId="1076"/>
          <ac:picMkLst>
            <pc:docMk/>
            <pc:sldMk cId="1161969988" sldId="8597"/>
            <ac:picMk id="5" creationId="{CB385665-F283-EC60-9739-EC4437A72A24}"/>
          </ac:picMkLst>
        </pc:picChg>
        <pc:cxnChg chg="add mod">
          <ac:chgData name="Celien Claesen" userId="9523341a-a6fe-4059-a5d1-0852bc812685" providerId="ADAL" clId="{FBEB770B-23C6-F94B-AEA2-28EA78647244}" dt="2023-06-06T10:24:41.497" v="7896" actId="1076"/>
          <ac:cxnSpMkLst>
            <pc:docMk/>
            <pc:sldMk cId="1161969988" sldId="8597"/>
            <ac:cxnSpMk id="8" creationId="{5F451CDD-1179-AA72-6820-00AC2E8AC1A6}"/>
          </ac:cxnSpMkLst>
        </pc:cxnChg>
      </pc:sldChg>
      <pc:sldChg chg="modSp add">
        <pc:chgData name="Celien Claesen" userId="9523341a-a6fe-4059-a5d1-0852bc812685" providerId="ADAL" clId="{FBEB770B-23C6-F94B-AEA2-28EA78647244}" dt="2023-06-06T10:19:33.521" v="7658" actId="14826"/>
        <pc:sldMkLst>
          <pc:docMk/>
          <pc:sldMk cId="1154808950" sldId="8598"/>
        </pc:sldMkLst>
        <pc:picChg chg="mod">
          <ac:chgData name="Celien Claesen" userId="9523341a-a6fe-4059-a5d1-0852bc812685" providerId="ADAL" clId="{FBEB770B-23C6-F94B-AEA2-28EA78647244}" dt="2023-06-06T10:19:33.521" v="7658" actId="14826"/>
          <ac:picMkLst>
            <pc:docMk/>
            <pc:sldMk cId="1154808950" sldId="8598"/>
            <ac:picMk id="5" creationId="{A0B5A2B7-4BC4-E6E1-5787-F774132DE8E5}"/>
          </ac:picMkLst>
        </pc:picChg>
      </pc:sldChg>
      <pc:sldChg chg="addSp delSp modSp add mod modAnim">
        <pc:chgData name="Celien Claesen" userId="9523341a-a6fe-4059-a5d1-0852bc812685" providerId="ADAL" clId="{FBEB770B-23C6-F94B-AEA2-28EA78647244}" dt="2023-06-06T10:29:01.708" v="8173" actId="11"/>
        <pc:sldMkLst>
          <pc:docMk/>
          <pc:sldMk cId="481236516" sldId="8599"/>
        </pc:sldMkLst>
        <pc:spChg chg="mod">
          <ac:chgData name="Celien Claesen" userId="9523341a-a6fe-4059-a5d1-0852bc812685" providerId="ADAL" clId="{FBEB770B-23C6-F94B-AEA2-28EA78647244}" dt="2023-06-06T10:29:01.708" v="8173" actId="11"/>
          <ac:spMkLst>
            <pc:docMk/>
            <pc:sldMk cId="481236516" sldId="8599"/>
            <ac:spMk id="2" creationId="{EF56A66E-845F-479A-18B3-FC0D91A83773}"/>
          </ac:spMkLst>
        </pc:spChg>
        <pc:graphicFrameChg chg="add mod">
          <ac:chgData name="Celien Claesen" userId="9523341a-a6fe-4059-a5d1-0852bc812685" providerId="ADAL" clId="{FBEB770B-23C6-F94B-AEA2-28EA78647244}" dt="2023-06-06T10:28:04.516" v="8033" actId="1076"/>
          <ac:graphicFrameMkLst>
            <pc:docMk/>
            <pc:sldMk cId="481236516" sldId="8599"/>
            <ac:graphicFrameMk id="5" creationId="{D55491CA-BAC2-F0C2-04D7-54DC626CACCB}"/>
          </ac:graphicFrameMkLst>
        </pc:graphicFrameChg>
        <pc:graphicFrameChg chg="add del mod">
          <ac:chgData name="Celien Claesen" userId="9523341a-a6fe-4059-a5d1-0852bc812685" providerId="ADAL" clId="{FBEB770B-23C6-F94B-AEA2-28EA78647244}" dt="2023-06-06T10:28:38.628" v="8134"/>
          <ac:graphicFrameMkLst>
            <pc:docMk/>
            <pc:sldMk cId="481236516" sldId="8599"/>
            <ac:graphicFrameMk id="7" creationId="{4BA3A535-994D-2779-B412-0E1F4AFCFF32}"/>
          </ac:graphicFrameMkLst>
        </pc:graphicFrameChg>
      </pc:sldChg>
      <pc:sldChg chg="addSp modSp add mod ord">
        <pc:chgData name="Celien Claesen" userId="9523341a-a6fe-4059-a5d1-0852bc812685" providerId="ADAL" clId="{FBEB770B-23C6-F94B-AEA2-28EA78647244}" dt="2023-06-06T10:27:19.138" v="7946" actId="20578"/>
        <pc:sldMkLst>
          <pc:docMk/>
          <pc:sldMk cId="2762660090" sldId="8600"/>
        </pc:sldMkLst>
        <pc:picChg chg="add mod">
          <ac:chgData name="Celien Claesen" userId="9523341a-a6fe-4059-a5d1-0852bc812685" providerId="ADAL" clId="{FBEB770B-23C6-F94B-AEA2-28EA78647244}" dt="2023-06-06T10:25:34.797" v="7908" actId="1076"/>
          <ac:picMkLst>
            <pc:docMk/>
            <pc:sldMk cId="2762660090" sldId="8600"/>
            <ac:picMk id="2" creationId="{2C447582-59FC-5F96-D1C9-4CFE001D01F8}"/>
          </ac:picMkLst>
        </pc:picChg>
        <pc:picChg chg="mod modCrop">
          <ac:chgData name="Celien Claesen" userId="9523341a-a6fe-4059-a5d1-0852bc812685" providerId="ADAL" clId="{FBEB770B-23C6-F94B-AEA2-28EA78647244}" dt="2023-06-06T10:25:32.730" v="7907" actId="1076"/>
          <ac:picMkLst>
            <pc:docMk/>
            <pc:sldMk cId="2762660090" sldId="8600"/>
            <ac:picMk id="5" creationId="{A0B5A2B7-4BC4-E6E1-5787-F774132DE8E5}"/>
          </ac:picMkLst>
        </pc:picChg>
      </pc:sldChg>
      <pc:sldChg chg="addSp delSp modSp add mod">
        <pc:chgData name="Celien Claesen" userId="9523341a-a6fe-4059-a5d1-0852bc812685" providerId="ADAL" clId="{FBEB770B-23C6-F94B-AEA2-28EA78647244}" dt="2023-06-06T10:27:06.864" v="7945" actId="1076"/>
        <pc:sldMkLst>
          <pc:docMk/>
          <pc:sldMk cId="3811552371" sldId="8601"/>
        </pc:sldMkLst>
        <pc:spChg chg="mod">
          <ac:chgData name="Celien Claesen" userId="9523341a-a6fe-4059-a5d1-0852bc812685" providerId="ADAL" clId="{FBEB770B-23C6-F94B-AEA2-28EA78647244}" dt="2023-06-06T10:26:38.501" v="7934" actId="20577"/>
          <ac:spMkLst>
            <pc:docMk/>
            <pc:sldMk cId="3811552371" sldId="8601"/>
            <ac:spMk id="2" creationId="{EF56A66E-845F-479A-18B3-FC0D91A83773}"/>
          </ac:spMkLst>
        </pc:spChg>
        <pc:picChg chg="del">
          <ac:chgData name="Celien Claesen" userId="9523341a-a6fe-4059-a5d1-0852bc812685" providerId="ADAL" clId="{FBEB770B-23C6-F94B-AEA2-28EA78647244}" dt="2023-06-06T10:26:27.044" v="7913" actId="478"/>
          <ac:picMkLst>
            <pc:docMk/>
            <pc:sldMk cId="3811552371" sldId="8601"/>
            <ac:picMk id="5" creationId="{CB385665-F283-EC60-9739-EC4437A72A24}"/>
          </ac:picMkLst>
        </pc:picChg>
        <pc:picChg chg="add mod">
          <ac:chgData name="Celien Claesen" userId="9523341a-a6fe-4059-a5d1-0852bc812685" providerId="ADAL" clId="{FBEB770B-23C6-F94B-AEA2-28EA78647244}" dt="2023-06-06T10:27:06.864" v="7945" actId="1076"/>
          <ac:picMkLst>
            <pc:docMk/>
            <pc:sldMk cId="3811552371" sldId="8601"/>
            <ac:picMk id="7" creationId="{932B769D-E61B-B1D6-EAC8-576FCAD4E08C}"/>
          </ac:picMkLst>
        </pc:picChg>
        <pc:cxnChg chg="mod">
          <ac:chgData name="Celien Claesen" userId="9523341a-a6fe-4059-a5d1-0852bc812685" providerId="ADAL" clId="{FBEB770B-23C6-F94B-AEA2-28EA78647244}" dt="2023-06-06T10:26:40.432" v="7935" actId="1076"/>
          <ac:cxnSpMkLst>
            <pc:docMk/>
            <pc:sldMk cId="3811552371" sldId="8601"/>
            <ac:cxnSpMk id="8" creationId="{5F451CDD-1179-AA72-6820-00AC2E8AC1A6}"/>
          </ac:cxnSpMkLst>
        </pc:cxnChg>
      </pc:sldChg>
      <pc:sldChg chg="addSp delSp modSp add mod delAnim modAnim">
        <pc:chgData name="Celien Claesen" userId="9523341a-a6fe-4059-a5d1-0852bc812685" providerId="ADAL" clId="{FBEB770B-23C6-F94B-AEA2-28EA78647244}" dt="2023-06-06T10:29:30.681" v="8180" actId="14100"/>
        <pc:sldMkLst>
          <pc:docMk/>
          <pc:sldMk cId="2184550176" sldId="8602"/>
        </pc:sldMkLst>
        <pc:spChg chg="mod">
          <ac:chgData name="Celien Claesen" userId="9523341a-a6fe-4059-a5d1-0852bc812685" providerId="ADAL" clId="{FBEB770B-23C6-F94B-AEA2-28EA78647244}" dt="2023-06-06T10:29:12.686" v="8174" actId="11"/>
          <ac:spMkLst>
            <pc:docMk/>
            <pc:sldMk cId="2184550176" sldId="8602"/>
            <ac:spMk id="2" creationId="{EF56A66E-845F-479A-18B3-FC0D91A83773}"/>
          </ac:spMkLst>
        </pc:spChg>
        <pc:graphicFrameChg chg="del">
          <ac:chgData name="Celien Claesen" userId="9523341a-a6fe-4059-a5d1-0852bc812685" providerId="ADAL" clId="{FBEB770B-23C6-F94B-AEA2-28EA78647244}" dt="2023-06-06T10:29:18.474" v="8175" actId="478"/>
          <ac:graphicFrameMkLst>
            <pc:docMk/>
            <pc:sldMk cId="2184550176" sldId="8602"/>
            <ac:graphicFrameMk id="5" creationId="{D55491CA-BAC2-F0C2-04D7-54DC626CACCB}"/>
          </ac:graphicFrameMkLst>
        </pc:graphicFrameChg>
        <pc:picChg chg="add mod">
          <ac:chgData name="Celien Claesen" userId="9523341a-a6fe-4059-a5d1-0852bc812685" providerId="ADAL" clId="{FBEB770B-23C6-F94B-AEA2-28EA78647244}" dt="2023-06-06T10:29:30.681" v="8180" actId="14100"/>
          <ac:picMkLst>
            <pc:docMk/>
            <pc:sldMk cId="2184550176" sldId="8602"/>
            <ac:picMk id="7" creationId="{B70633E6-EB16-0F51-F95B-0A4A3DB5BF38}"/>
          </ac:picMkLst>
        </pc:picChg>
      </pc:sldChg>
      <pc:sldChg chg="addSp delSp modSp add mod">
        <pc:chgData name="Celien Claesen" userId="9523341a-a6fe-4059-a5d1-0852bc812685" providerId="ADAL" clId="{FBEB770B-23C6-F94B-AEA2-28EA78647244}" dt="2023-06-06T10:30:16.165" v="8204" actId="1076"/>
        <pc:sldMkLst>
          <pc:docMk/>
          <pc:sldMk cId="479569937" sldId="8603"/>
        </pc:sldMkLst>
        <pc:spChg chg="mod">
          <ac:chgData name="Celien Claesen" userId="9523341a-a6fe-4059-a5d1-0852bc812685" providerId="ADAL" clId="{FBEB770B-23C6-F94B-AEA2-28EA78647244}" dt="2023-06-06T10:29:45.768" v="8192" actId="20577"/>
          <ac:spMkLst>
            <pc:docMk/>
            <pc:sldMk cId="479569937" sldId="8603"/>
            <ac:spMk id="2" creationId="{EF56A66E-845F-479A-18B3-FC0D91A83773}"/>
          </ac:spMkLst>
        </pc:spChg>
        <pc:picChg chg="add mod">
          <ac:chgData name="Celien Claesen" userId="9523341a-a6fe-4059-a5d1-0852bc812685" providerId="ADAL" clId="{FBEB770B-23C6-F94B-AEA2-28EA78647244}" dt="2023-06-06T10:30:16.165" v="8204" actId="1076"/>
          <ac:picMkLst>
            <pc:docMk/>
            <pc:sldMk cId="479569937" sldId="8603"/>
            <ac:picMk id="5" creationId="{0C8BDC19-C5C4-AB70-4FFE-537DE2999A4A}"/>
          </ac:picMkLst>
        </pc:picChg>
        <pc:picChg chg="del">
          <ac:chgData name="Celien Claesen" userId="9523341a-a6fe-4059-a5d1-0852bc812685" providerId="ADAL" clId="{FBEB770B-23C6-F94B-AEA2-28EA78647244}" dt="2023-06-06T10:29:49.108" v="8193" actId="478"/>
          <ac:picMkLst>
            <pc:docMk/>
            <pc:sldMk cId="479569937" sldId="8603"/>
            <ac:picMk id="7" creationId="{932B769D-E61B-B1D6-EAC8-576FCAD4E08C}"/>
          </ac:picMkLst>
        </pc:picChg>
        <pc:cxnChg chg="mod">
          <ac:chgData name="Celien Claesen" userId="9523341a-a6fe-4059-a5d1-0852bc812685" providerId="ADAL" clId="{FBEB770B-23C6-F94B-AEA2-28EA78647244}" dt="2023-06-06T10:30:06.067" v="8199" actId="1076"/>
          <ac:cxnSpMkLst>
            <pc:docMk/>
            <pc:sldMk cId="479569937" sldId="8603"/>
            <ac:cxnSpMk id="8" creationId="{5F451CDD-1179-AA72-6820-00AC2E8AC1A6}"/>
          </ac:cxnSpMkLst>
        </pc:cxnChg>
      </pc:sldChg>
      <pc:sldChg chg="modSp add mod">
        <pc:chgData name="Celien Claesen" userId="9523341a-a6fe-4059-a5d1-0852bc812685" providerId="ADAL" clId="{FBEB770B-23C6-F94B-AEA2-28EA78647244}" dt="2023-06-06T10:31:00.920" v="8356" actId="20577"/>
        <pc:sldMkLst>
          <pc:docMk/>
          <pc:sldMk cId="2571373354" sldId="8604"/>
        </pc:sldMkLst>
        <pc:spChg chg="mod">
          <ac:chgData name="Celien Claesen" userId="9523341a-a6fe-4059-a5d1-0852bc812685" providerId="ADAL" clId="{FBEB770B-23C6-F94B-AEA2-28EA78647244}" dt="2023-06-06T10:31:00.920" v="8356" actId="20577"/>
          <ac:spMkLst>
            <pc:docMk/>
            <pc:sldMk cId="2571373354" sldId="8604"/>
            <ac:spMk id="2" creationId="{EF56A66E-845F-479A-18B3-FC0D91A83773}"/>
          </ac:spMkLst>
        </pc:spChg>
      </pc:sldChg>
      <pc:sldChg chg="addSp modSp add mod">
        <pc:chgData name="Celien Claesen" userId="9523341a-a6fe-4059-a5d1-0852bc812685" providerId="ADAL" clId="{FBEB770B-23C6-F94B-AEA2-28EA78647244}" dt="2023-06-06T10:34:19.301" v="8430" actId="1076"/>
        <pc:sldMkLst>
          <pc:docMk/>
          <pc:sldMk cId="2167789171" sldId="8605"/>
        </pc:sldMkLst>
        <pc:spChg chg="mod">
          <ac:chgData name="Celien Claesen" userId="9523341a-a6fe-4059-a5d1-0852bc812685" providerId="ADAL" clId="{FBEB770B-23C6-F94B-AEA2-28EA78647244}" dt="2023-06-06T10:34:09.144" v="8425" actId="20577"/>
          <ac:spMkLst>
            <pc:docMk/>
            <pc:sldMk cId="2167789171" sldId="8605"/>
            <ac:spMk id="2" creationId="{1EF5841A-B6D4-20DC-AFBE-23804747FDD8}"/>
          </ac:spMkLst>
        </pc:spChg>
        <pc:picChg chg="add mod">
          <ac:chgData name="Celien Claesen" userId="9523341a-a6fe-4059-a5d1-0852bc812685" providerId="ADAL" clId="{FBEB770B-23C6-F94B-AEA2-28EA78647244}" dt="2023-06-06T10:34:19.301" v="8430" actId="1076"/>
          <ac:picMkLst>
            <pc:docMk/>
            <pc:sldMk cId="2167789171" sldId="8605"/>
            <ac:picMk id="5" creationId="{3D74522E-E218-2378-8423-70EC12773E51}"/>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C62290-869D-F447-8499-E6347B8AF405}" type="datetimeFigureOut">
              <a:rPr lang="nl-BE" smtClean="0"/>
              <a:t>7/06/2023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541B6-76B1-BF45-865E-3829E65FE36E}" type="slidenum">
              <a:rPr lang="nl-BE" smtClean="0"/>
              <a:t>‹nr.›</a:t>
            </a:fld>
            <a:endParaRPr lang="nl-BE"/>
          </a:p>
        </p:txBody>
      </p:sp>
    </p:spTree>
    <p:extLst>
      <p:ext uri="{BB962C8B-B14F-4D97-AF65-F5344CB8AC3E}">
        <p14:creationId xmlns:p14="http://schemas.microsoft.com/office/powerpoint/2010/main" val="2257000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29</a:t>
            </a:fld>
            <a:endParaRPr lang="en-GB"/>
          </a:p>
        </p:txBody>
      </p:sp>
    </p:spTree>
    <p:extLst>
      <p:ext uri="{BB962C8B-B14F-4D97-AF65-F5344CB8AC3E}">
        <p14:creationId xmlns:p14="http://schemas.microsoft.com/office/powerpoint/2010/main" val="2917822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30</a:t>
            </a:fld>
            <a:endParaRPr lang="en-GB"/>
          </a:p>
        </p:txBody>
      </p:sp>
    </p:spTree>
    <p:extLst>
      <p:ext uri="{BB962C8B-B14F-4D97-AF65-F5344CB8AC3E}">
        <p14:creationId xmlns:p14="http://schemas.microsoft.com/office/powerpoint/2010/main" val="1058146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Volgende stap is het invullen van de rekening nummer en dan krijg je bevestiging</a:t>
            </a:r>
          </a:p>
        </p:txBody>
      </p:sp>
      <p:sp>
        <p:nvSpPr>
          <p:cNvPr id="4" name="Tijdelijke aanduiding voor dianummer 3"/>
          <p:cNvSpPr>
            <a:spLocks noGrp="1"/>
          </p:cNvSpPr>
          <p:nvPr>
            <p:ph type="sldNum" sz="quarter" idx="5"/>
          </p:nvPr>
        </p:nvSpPr>
        <p:spPr/>
        <p:txBody>
          <a:bodyPr/>
          <a:lstStyle/>
          <a:p>
            <a:fld id="{C5198539-5B1E-9140-9978-1DA08A363559}" type="slidenum">
              <a:rPr lang="en-GB" smtClean="0"/>
              <a:t>38</a:t>
            </a:fld>
            <a:endParaRPr lang="en-GB"/>
          </a:p>
        </p:txBody>
      </p:sp>
    </p:spTree>
    <p:extLst>
      <p:ext uri="{BB962C8B-B14F-4D97-AF65-F5344CB8AC3E}">
        <p14:creationId xmlns:p14="http://schemas.microsoft.com/office/powerpoint/2010/main" val="42665054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Openingsslide_tekst">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xmlns="" id="{C9842C5F-2AB8-B8AA-9FA1-37D2DB3D2D7B}"/>
              </a:ext>
            </a:extLst>
          </p:cNvPr>
          <p:cNvPicPr>
            <a:picLocks noChangeAspect="1"/>
          </p:cNvPicPr>
          <p:nvPr userDrawn="1"/>
        </p:nvPicPr>
        <p:blipFill rotWithShape="1">
          <a:blip r:embed="rId2"/>
          <a:srcRect l="1" t="25340" r="62852" b="8696"/>
          <a:stretch/>
        </p:blipFill>
        <p:spPr>
          <a:xfrm rot="5400000">
            <a:off x="3191843" y="-2142156"/>
            <a:ext cx="5808313" cy="12192000"/>
          </a:xfrm>
          <a:prstGeom prst="rect">
            <a:avLst/>
          </a:prstGeom>
        </p:spPr>
      </p:pic>
      <p:pic>
        <p:nvPicPr>
          <p:cNvPr id="8" name="Afbeelding 7">
            <a:extLst>
              <a:ext uri="{FF2B5EF4-FFF2-40B4-BE49-F238E27FC236}">
                <a16:creationId xmlns:a16="http://schemas.microsoft.com/office/drawing/2014/main" xmlns="" id="{C7A6032F-218B-6F83-B4A6-7EA86467DD01}"/>
              </a:ext>
            </a:extLst>
          </p:cNvPr>
          <p:cNvPicPr>
            <a:picLocks noChangeAspect="1"/>
          </p:cNvPicPr>
          <p:nvPr userDrawn="1"/>
        </p:nvPicPr>
        <p:blipFill>
          <a:blip r:embed="rId3"/>
          <a:stretch>
            <a:fillRect/>
          </a:stretch>
        </p:blipFill>
        <p:spPr>
          <a:xfrm>
            <a:off x="649480" y="596924"/>
            <a:ext cx="2802410" cy="966487"/>
          </a:xfrm>
          <a:prstGeom prst="rect">
            <a:avLst/>
          </a:prstGeom>
        </p:spPr>
      </p:pic>
      <p:sp>
        <p:nvSpPr>
          <p:cNvPr id="9" name="Titel 1">
            <a:extLst>
              <a:ext uri="{FF2B5EF4-FFF2-40B4-BE49-F238E27FC236}">
                <a16:creationId xmlns:a16="http://schemas.microsoft.com/office/drawing/2014/main" xmlns="" id="{A878A15E-54A9-249A-3D5E-953818531B52}"/>
              </a:ext>
            </a:extLst>
          </p:cNvPr>
          <p:cNvSpPr>
            <a:spLocks noGrp="1"/>
          </p:cNvSpPr>
          <p:nvPr>
            <p:ph type="title" hasCustomPrompt="1"/>
          </p:nvPr>
        </p:nvSpPr>
        <p:spPr>
          <a:xfrm>
            <a:off x="6781800" y="5246665"/>
            <a:ext cx="4750894" cy="1123296"/>
          </a:xfrm>
        </p:spPr>
        <p:txBody>
          <a:bodyPr wrap="square"/>
          <a:lstStyle>
            <a:lvl1pPr algn="r">
              <a:defRPr>
                <a:solidFill>
                  <a:schemeClr val="bg1"/>
                </a:solidFill>
              </a:defRPr>
            </a:lvl1pPr>
          </a:lstStyle>
          <a:p>
            <a:r>
              <a:rPr lang="nl-NL" dirty="0"/>
              <a:t>Klik om de titel aan te passen</a:t>
            </a:r>
            <a:endParaRPr lang="nl-BE" dirty="0"/>
          </a:p>
        </p:txBody>
      </p:sp>
    </p:spTree>
    <p:extLst>
      <p:ext uri="{BB962C8B-B14F-4D97-AF65-F5344CB8AC3E}">
        <p14:creationId xmlns:p14="http://schemas.microsoft.com/office/powerpoint/2010/main" val="1014360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ntactgegeven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xmlns="" id="{362CCA57-A82C-ACC2-8D12-AC8E541A5E53}"/>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le 1">
            <a:extLst>
              <a:ext uri="{FF2B5EF4-FFF2-40B4-BE49-F238E27FC236}">
                <a16:creationId xmlns:a16="http://schemas.microsoft.com/office/drawing/2014/main" xmlns="" id="{7DA85FE2-EFEA-C4A7-068F-DD33753475FC}"/>
              </a:ext>
            </a:extLst>
          </p:cNvPr>
          <p:cNvSpPr>
            <a:spLocks noGrp="1"/>
          </p:cNvSpPr>
          <p:nvPr>
            <p:ph type="title" hasCustomPrompt="1"/>
          </p:nvPr>
        </p:nvSpPr>
        <p:spPr>
          <a:xfrm>
            <a:off x="475341" y="415926"/>
            <a:ext cx="11241997" cy="713159"/>
          </a:xfrm>
        </p:spPr>
        <p:txBody>
          <a:bodyPr>
            <a:normAutofit/>
          </a:bodyPr>
          <a:lstStyle>
            <a:lvl1pPr>
              <a:defRPr sz="4000" u="none">
                <a:solidFill>
                  <a:schemeClr val="tx1"/>
                </a:solidFill>
              </a:defRPr>
            </a:lvl1pPr>
          </a:lstStyle>
          <a:p>
            <a:r>
              <a:rPr lang="nl-NL" noProof="0" dirty="0"/>
              <a:t>Klik om de titel aan te passen</a:t>
            </a:r>
          </a:p>
        </p:txBody>
      </p:sp>
      <p:pic>
        <p:nvPicPr>
          <p:cNvPr id="11" name="Afbeelding 10">
            <a:extLst>
              <a:ext uri="{FF2B5EF4-FFF2-40B4-BE49-F238E27FC236}">
                <a16:creationId xmlns:a16="http://schemas.microsoft.com/office/drawing/2014/main" xmlns="" id="{40732AF1-9C92-2A6F-3912-C8163554B17E}"/>
              </a:ext>
            </a:extLst>
          </p:cNvPr>
          <p:cNvPicPr>
            <a:picLocks noChangeAspect="1"/>
          </p:cNvPicPr>
          <p:nvPr userDrawn="1"/>
        </p:nvPicPr>
        <p:blipFill>
          <a:blip r:embed="rId2"/>
          <a:stretch>
            <a:fillRect/>
          </a:stretch>
        </p:blipFill>
        <p:spPr>
          <a:xfrm>
            <a:off x="10385618" y="5984875"/>
            <a:ext cx="1331720" cy="459280"/>
          </a:xfrm>
          <a:prstGeom prst="rect">
            <a:avLst/>
          </a:prstGeom>
        </p:spPr>
      </p:pic>
    </p:spTree>
    <p:extLst>
      <p:ext uri="{BB962C8B-B14F-4D97-AF65-F5344CB8AC3E}">
        <p14:creationId xmlns:p14="http://schemas.microsoft.com/office/powerpoint/2010/main" val="35044543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Iconen">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xmlns="" id="{362CCA57-A82C-ACC2-8D12-AC8E541A5E53}"/>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le 1">
            <a:extLst>
              <a:ext uri="{FF2B5EF4-FFF2-40B4-BE49-F238E27FC236}">
                <a16:creationId xmlns:a16="http://schemas.microsoft.com/office/drawing/2014/main" xmlns="" id="{7DA85FE2-EFEA-C4A7-068F-DD33753475FC}"/>
              </a:ext>
            </a:extLst>
          </p:cNvPr>
          <p:cNvSpPr>
            <a:spLocks noGrp="1"/>
          </p:cNvSpPr>
          <p:nvPr>
            <p:ph type="title" hasCustomPrompt="1"/>
          </p:nvPr>
        </p:nvSpPr>
        <p:spPr>
          <a:xfrm>
            <a:off x="475341" y="415926"/>
            <a:ext cx="11241997" cy="713159"/>
          </a:xfrm>
        </p:spPr>
        <p:txBody>
          <a:bodyPr>
            <a:normAutofit/>
          </a:bodyPr>
          <a:lstStyle>
            <a:lvl1pPr>
              <a:defRPr sz="4000" u="none">
                <a:solidFill>
                  <a:schemeClr val="tx1"/>
                </a:solidFill>
              </a:defRPr>
            </a:lvl1pPr>
          </a:lstStyle>
          <a:p>
            <a:r>
              <a:rPr lang="nl-NL" noProof="0" dirty="0"/>
              <a:t>Iconenlijst</a:t>
            </a:r>
          </a:p>
        </p:txBody>
      </p:sp>
    </p:spTree>
    <p:extLst>
      <p:ext uri="{BB962C8B-B14F-4D97-AF65-F5344CB8AC3E}">
        <p14:creationId xmlns:p14="http://schemas.microsoft.com/office/powerpoint/2010/main" val="2213376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AD3B07D-9B6F-AC4C-BDE2-22F6E119BAA9}"/>
              </a:ext>
            </a:extLst>
          </p:cNvPr>
          <p:cNvSpPr>
            <a:spLocks noGrp="1"/>
          </p:cNvSpPr>
          <p:nvPr>
            <p:ph type="title"/>
          </p:nvPr>
        </p:nvSpPr>
        <p:spPr>
          <a:xfrm>
            <a:off x="721822" y="274770"/>
            <a:ext cx="8621683" cy="1325563"/>
          </a:xfrm>
        </p:spPr>
        <p:txBody>
          <a:bodyPr anchor="ctr">
            <a:noAutofit/>
          </a:bodyPr>
          <a:lstStyle>
            <a:lvl1pPr>
              <a:defRPr>
                <a:solidFill>
                  <a:schemeClr val="accent1"/>
                </a:solidFill>
                <a:latin typeface="+mn-lt"/>
              </a:defRPr>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xmlns="" id="{85F88717-53D7-6B45-A050-CBB11BEC689E}"/>
              </a:ext>
            </a:extLst>
          </p:cNvPr>
          <p:cNvSpPr>
            <a:spLocks noGrp="1"/>
          </p:cNvSpPr>
          <p:nvPr>
            <p:ph idx="1"/>
          </p:nvPr>
        </p:nvSpPr>
        <p:spPr>
          <a:xfrm>
            <a:off x="721822" y="1865444"/>
            <a:ext cx="9486703" cy="3812025"/>
          </a:xfrm>
        </p:spPr>
        <p:txBody>
          <a:bodyPr>
            <a:noAutofit/>
          </a:bodyPr>
          <a:lstStyle>
            <a:lvl1pPr marL="230188" indent="-230188">
              <a:lnSpc>
                <a:spcPct val="85000"/>
              </a:lnSpc>
              <a:spcBef>
                <a:spcPts val="400"/>
              </a:spcBef>
              <a:spcAft>
                <a:spcPts val="800"/>
              </a:spcAft>
              <a:buClr>
                <a:schemeClr val="accent2"/>
              </a:buClr>
              <a:buFont typeface="Arial" panose="020B0604020202020204" pitchFamily="34" charset="0"/>
              <a:buChar char="•"/>
              <a:tabLst/>
              <a:defRPr sz="2000">
                <a:solidFill>
                  <a:schemeClr val="tx1">
                    <a:lumMod val="75000"/>
                    <a:lumOff val="25000"/>
                  </a:schemeClr>
                </a:solidFill>
              </a:defRPr>
            </a:lvl1pPr>
            <a:lvl2pPr marL="407988" indent="-177800">
              <a:lnSpc>
                <a:spcPct val="85000"/>
              </a:lnSpc>
              <a:spcBef>
                <a:spcPts val="200"/>
              </a:spcBef>
              <a:spcAft>
                <a:spcPts val="400"/>
              </a:spcAft>
              <a:buClr>
                <a:schemeClr val="accent2"/>
              </a:buClr>
              <a:buFont typeface="Systeemlettertype"/>
              <a:buChar char="-"/>
              <a:tabLst/>
              <a:defRPr sz="1800">
                <a:solidFill>
                  <a:schemeClr val="tx1">
                    <a:lumMod val="75000"/>
                    <a:lumOff val="25000"/>
                  </a:schemeClr>
                </a:solidFill>
              </a:defRPr>
            </a:lvl2pPr>
            <a:lvl3pPr marL="585788" indent="-177800">
              <a:lnSpc>
                <a:spcPct val="85000"/>
              </a:lnSpc>
              <a:spcBef>
                <a:spcPts val="300"/>
              </a:spcBef>
              <a:spcAft>
                <a:spcPts val="400"/>
              </a:spcAft>
              <a:buClr>
                <a:schemeClr val="accent2"/>
              </a:buClr>
              <a:buFont typeface="Wingdings" pitchFamily="2" charset="2"/>
              <a:buChar char="§"/>
              <a:tabLst/>
              <a:defRPr sz="1400">
                <a:solidFill>
                  <a:schemeClr val="tx1">
                    <a:lumMod val="75000"/>
                    <a:lumOff val="25000"/>
                  </a:schemeClr>
                </a:solidFill>
              </a:defRPr>
            </a:lvl3pPr>
            <a:lvl4pPr marL="763588" indent="-177800">
              <a:lnSpc>
                <a:spcPct val="85000"/>
              </a:lnSpc>
              <a:spcBef>
                <a:spcPts val="200"/>
              </a:spcBef>
              <a:spcAft>
                <a:spcPts val="400"/>
              </a:spcAft>
              <a:buClr>
                <a:srgbClr val="B2D234"/>
              </a:buClr>
              <a:buFont typeface="Courier New" panose="02070309020205020404" pitchFamily="49" charset="0"/>
              <a:buChar char="o"/>
              <a:tabLst/>
              <a:defRPr sz="1400"/>
            </a:lvl4pPr>
          </a:lstStyle>
          <a:p>
            <a:pPr lvl="0"/>
            <a:r>
              <a:rPr lang="nl-NL"/>
              <a:t>Tekststijl van het model bewerken</a:t>
            </a:r>
          </a:p>
          <a:p>
            <a:pPr lvl="1"/>
            <a:r>
              <a:rPr lang="nl-NL"/>
              <a:t>Tweede niveau</a:t>
            </a:r>
          </a:p>
          <a:p>
            <a:pPr lvl="2"/>
            <a:r>
              <a:rPr lang="nl-NL"/>
              <a:t>Derde niveau</a:t>
            </a:r>
          </a:p>
          <a:p>
            <a:pPr lvl="3"/>
            <a:r>
              <a:rPr lang="nl-NL"/>
              <a:t>Vierde niveau</a:t>
            </a:r>
          </a:p>
        </p:txBody>
      </p:sp>
      <p:sp>
        <p:nvSpPr>
          <p:cNvPr id="4" name="Tijdelijke aanduiding voor datum 3">
            <a:extLst>
              <a:ext uri="{FF2B5EF4-FFF2-40B4-BE49-F238E27FC236}">
                <a16:creationId xmlns:a16="http://schemas.microsoft.com/office/drawing/2014/main" xmlns="" id="{911C1E4F-8774-5342-AE68-60FE06A90677}"/>
              </a:ext>
            </a:extLst>
          </p:cNvPr>
          <p:cNvSpPr>
            <a:spLocks noGrp="1"/>
          </p:cNvSpPr>
          <p:nvPr>
            <p:ph type="dt" sz="half" idx="10"/>
          </p:nvPr>
        </p:nvSpPr>
        <p:spPr>
          <a:xfrm>
            <a:off x="9464408" y="6253425"/>
            <a:ext cx="1582844" cy="413382"/>
          </a:xfrm>
        </p:spPr>
        <p:txBody>
          <a:bodyPr/>
          <a:lstStyle>
            <a:lvl1pPr marL="0" indent="0" algn="r">
              <a:buFont typeface="Arial" panose="020B0604020202020204" pitchFamily="34" charset="0"/>
              <a:buNone/>
              <a:defRPr sz="1000"/>
            </a:lvl1pPr>
          </a:lstStyle>
          <a:p>
            <a:r>
              <a:rPr lang="nl-BE"/>
              <a:t>maart 2023</a:t>
            </a:r>
            <a:endParaRPr lang="en-GB"/>
          </a:p>
        </p:txBody>
      </p:sp>
      <p:sp>
        <p:nvSpPr>
          <p:cNvPr id="5" name="Tijdelijke aanduiding voor voettekst 4">
            <a:extLst>
              <a:ext uri="{FF2B5EF4-FFF2-40B4-BE49-F238E27FC236}">
                <a16:creationId xmlns:a16="http://schemas.microsoft.com/office/drawing/2014/main" xmlns="" id="{5C8D06DB-C709-5A41-8480-53353F6E4F0A}"/>
              </a:ext>
            </a:extLst>
          </p:cNvPr>
          <p:cNvSpPr>
            <a:spLocks noGrp="1"/>
          </p:cNvSpPr>
          <p:nvPr>
            <p:ph type="ftr" sz="quarter" idx="11"/>
          </p:nvPr>
        </p:nvSpPr>
        <p:spPr>
          <a:xfrm>
            <a:off x="2809702" y="6253425"/>
            <a:ext cx="6533803" cy="413382"/>
          </a:xfrm>
        </p:spPr>
        <p:txBody>
          <a:bodyPr/>
          <a:lstStyle>
            <a:lvl1pPr>
              <a:defRPr sz="1000"/>
            </a:lvl1pPr>
          </a:lstStyle>
          <a:p>
            <a:r>
              <a:rPr lang="en-GB"/>
              <a:t>Infovergadering afkoppeling riolering</a:t>
            </a:r>
          </a:p>
        </p:txBody>
      </p:sp>
      <p:sp>
        <p:nvSpPr>
          <p:cNvPr id="6" name="Tijdelijke aanduiding voor dianummer 5">
            <a:extLst>
              <a:ext uri="{FF2B5EF4-FFF2-40B4-BE49-F238E27FC236}">
                <a16:creationId xmlns:a16="http://schemas.microsoft.com/office/drawing/2014/main" xmlns="" id="{D695D411-CEA8-554D-BED9-4379B8733762}"/>
              </a:ext>
            </a:extLst>
          </p:cNvPr>
          <p:cNvSpPr>
            <a:spLocks noGrp="1"/>
          </p:cNvSpPr>
          <p:nvPr>
            <p:ph type="sldNum" sz="quarter" idx="12"/>
          </p:nvPr>
        </p:nvSpPr>
        <p:spPr>
          <a:xfrm>
            <a:off x="11093116" y="6253426"/>
            <a:ext cx="469784" cy="413382"/>
          </a:xfrm>
        </p:spPr>
        <p:txBody>
          <a:bodyPr/>
          <a:lstStyle>
            <a:lvl1pPr>
              <a:defRPr sz="1000"/>
            </a:lvl1pPr>
          </a:lstStyle>
          <a:p>
            <a:fld id="{0D55AD90-E753-AA4D-96BD-B26D74333C3A}" type="slidenum">
              <a:rPr lang="en-GB" smtClean="0"/>
              <a:pPr/>
              <a:t>‹nr.›</a:t>
            </a:fld>
            <a:endParaRPr lang="en-GB"/>
          </a:p>
        </p:txBody>
      </p:sp>
      <p:pic>
        <p:nvPicPr>
          <p:cNvPr id="10" name="Afbeelding 9">
            <a:extLst>
              <a:ext uri="{FF2B5EF4-FFF2-40B4-BE49-F238E27FC236}">
                <a16:creationId xmlns:a16="http://schemas.microsoft.com/office/drawing/2014/main" xmlns="" id="{36A423BC-CC51-3044-8831-0BAB7FFCCC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10900" y="454157"/>
            <a:ext cx="1181100" cy="1231900"/>
          </a:xfrm>
          <a:prstGeom prst="rect">
            <a:avLst/>
          </a:prstGeom>
        </p:spPr>
      </p:pic>
      <p:pic>
        <p:nvPicPr>
          <p:cNvPr id="15" name="Afbeelding 14">
            <a:extLst>
              <a:ext uri="{FF2B5EF4-FFF2-40B4-BE49-F238E27FC236}">
                <a16:creationId xmlns:a16="http://schemas.microsoft.com/office/drawing/2014/main" xmlns="" id="{CB1983D2-3597-7748-977B-8AAB3BF583E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7210" y="6239777"/>
            <a:ext cx="1155600" cy="380385"/>
          </a:xfrm>
          <a:prstGeom prst="rect">
            <a:avLst/>
          </a:prstGeom>
        </p:spPr>
      </p:pic>
    </p:spTree>
    <p:extLst>
      <p:ext uri="{BB962C8B-B14F-4D97-AF65-F5344CB8AC3E}">
        <p14:creationId xmlns:p14="http://schemas.microsoft.com/office/powerpoint/2010/main" val="9512196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peningsslide_foto">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xmlns="" id="{0A69B187-7334-7172-BADE-8F710E5B489F}"/>
              </a:ext>
            </a:extLst>
          </p:cNvPr>
          <p:cNvSpPr>
            <a:spLocks noGrp="1"/>
          </p:cNvSpPr>
          <p:nvPr>
            <p:ph type="pic" sz="quarter" idx="10"/>
          </p:nvPr>
        </p:nvSpPr>
        <p:spPr>
          <a:xfrm>
            <a:off x="6096000" y="0"/>
            <a:ext cx="6096000" cy="6858000"/>
          </a:xfrm>
        </p:spPr>
        <p:txBody>
          <a:bodyPr anchor="ctr" anchorCtr="0"/>
          <a:lstStyle>
            <a:lvl1pPr marL="0" indent="0" algn="ctr">
              <a:buFontTx/>
              <a:buNone/>
              <a:defRPr/>
            </a:lvl1pPr>
          </a:lstStyle>
          <a:p>
            <a:r>
              <a:rPr lang="nl-NL"/>
              <a:t>Klik op het pictogram als u een afbeelding wilt toevoegen</a:t>
            </a:r>
            <a:endParaRPr lang="nl-BE" dirty="0"/>
          </a:p>
        </p:txBody>
      </p:sp>
      <p:sp>
        <p:nvSpPr>
          <p:cNvPr id="9" name="Titel 1">
            <a:extLst>
              <a:ext uri="{FF2B5EF4-FFF2-40B4-BE49-F238E27FC236}">
                <a16:creationId xmlns:a16="http://schemas.microsoft.com/office/drawing/2014/main" xmlns="" id="{A878A15E-54A9-249A-3D5E-953818531B52}"/>
              </a:ext>
            </a:extLst>
          </p:cNvPr>
          <p:cNvSpPr>
            <a:spLocks noGrp="1"/>
          </p:cNvSpPr>
          <p:nvPr>
            <p:ph type="title" hasCustomPrompt="1"/>
          </p:nvPr>
        </p:nvSpPr>
        <p:spPr>
          <a:xfrm>
            <a:off x="649480" y="5246665"/>
            <a:ext cx="4750894" cy="1123296"/>
          </a:xfrm>
        </p:spPr>
        <p:txBody>
          <a:bodyPr wrap="square"/>
          <a:lstStyle>
            <a:lvl1pPr algn="l">
              <a:defRPr>
                <a:solidFill>
                  <a:schemeClr val="accent1"/>
                </a:solidFill>
              </a:defRPr>
            </a:lvl1pPr>
          </a:lstStyle>
          <a:p>
            <a:r>
              <a:rPr lang="nl-NL" dirty="0"/>
              <a:t>Klik om de titel aan te passen</a:t>
            </a:r>
            <a:endParaRPr lang="nl-BE" dirty="0"/>
          </a:p>
        </p:txBody>
      </p:sp>
      <p:pic>
        <p:nvPicPr>
          <p:cNvPr id="6" name="Afbeelding 5">
            <a:extLst>
              <a:ext uri="{FF2B5EF4-FFF2-40B4-BE49-F238E27FC236}">
                <a16:creationId xmlns:a16="http://schemas.microsoft.com/office/drawing/2014/main" xmlns="" id="{073F67C1-28ED-81EA-218E-FE84CD94CB44}"/>
              </a:ext>
            </a:extLst>
          </p:cNvPr>
          <p:cNvPicPr>
            <a:picLocks noChangeAspect="1"/>
          </p:cNvPicPr>
          <p:nvPr userDrawn="1"/>
        </p:nvPicPr>
        <p:blipFill>
          <a:blip r:embed="rId2"/>
          <a:stretch>
            <a:fillRect/>
          </a:stretch>
        </p:blipFill>
        <p:spPr>
          <a:xfrm>
            <a:off x="649480" y="596924"/>
            <a:ext cx="2802410" cy="966487"/>
          </a:xfrm>
          <a:prstGeom prst="rect">
            <a:avLst/>
          </a:prstGeom>
        </p:spPr>
      </p:pic>
    </p:spTree>
    <p:extLst>
      <p:ext uri="{BB962C8B-B14F-4D97-AF65-F5344CB8AC3E}">
        <p14:creationId xmlns:p14="http://schemas.microsoft.com/office/powerpoint/2010/main" val="2725524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_tekst">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xmlns="" id="{362CCA57-A82C-ACC2-8D12-AC8E541A5E53}"/>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xmlns="" id="{434FC461-F8D3-0FAE-EA6E-5844378ACDFC}"/>
              </a:ext>
            </a:extLst>
          </p:cNvPr>
          <p:cNvPicPr>
            <a:picLocks noChangeAspect="1"/>
          </p:cNvPicPr>
          <p:nvPr userDrawn="1"/>
        </p:nvPicPr>
        <p:blipFill>
          <a:blip r:embed="rId2"/>
          <a:stretch>
            <a:fillRect/>
          </a:stretch>
        </p:blipFill>
        <p:spPr>
          <a:xfrm>
            <a:off x="475341" y="5984875"/>
            <a:ext cx="1331720" cy="459280"/>
          </a:xfrm>
          <a:prstGeom prst="rect">
            <a:avLst/>
          </a:prstGeom>
        </p:spPr>
      </p:pic>
      <p:sp>
        <p:nvSpPr>
          <p:cNvPr id="6" name="Tijdelijke aanduiding voor inhoud 2">
            <a:extLst>
              <a:ext uri="{FF2B5EF4-FFF2-40B4-BE49-F238E27FC236}">
                <a16:creationId xmlns:a16="http://schemas.microsoft.com/office/drawing/2014/main" xmlns="" id="{43F0BEC9-1F7B-C3D7-4D69-5C1DF9087520}"/>
              </a:ext>
            </a:extLst>
          </p:cNvPr>
          <p:cNvSpPr>
            <a:spLocks noGrp="1"/>
          </p:cNvSpPr>
          <p:nvPr>
            <p:ph idx="1" hasCustomPrompt="1"/>
          </p:nvPr>
        </p:nvSpPr>
        <p:spPr>
          <a:xfrm>
            <a:off x="475341" y="1482725"/>
            <a:ext cx="11241997" cy="4224229"/>
          </a:xfrm>
        </p:spPr>
        <p:txBody>
          <a:bodyPr lIns="0" tIns="0" rIns="0" bIns="0">
            <a:noAutofit/>
          </a:bodyPr>
          <a:lstStyle>
            <a:lvl1pPr marL="0" indent="0">
              <a:buNone/>
              <a:defRPr/>
            </a:lvl1pPr>
            <a:lvl2pPr marL="457200" indent="0">
              <a:buNone/>
              <a:defRPr/>
            </a:lvl2pPr>
            <a:lvl3pPr marL="914400" indent="0">
              <a:buNone/>
              <a:defRPr/>
            </a:lvl3pPr>
          </a:lstStyle>
          <a:p>
            <a:pPr lvl="0"/>
            <a:r>
              <a:rPr lang="nl-NL" dirty="0"/>
              <a:t>Klikken om de tekststijl van het model te bewerken</a:t>
            </a:r>
          </a:p>
        </p:txBody>
      </p:sp>
      <p:sp>
        <p:nvSpPr>
          <p:cNvPr id="7" name="Title 1">
            <a:extLst>
              <a:ext uri="{FF2B5EF4-FFF2-40B4-BE49-F238E27FC236}">
                <a16:creationId xmlns:a16="http://schemas.microsoft.com/office/drawing/2014/main" xmlns="" id="{7DA85FE2-EFEA-C4A7-068F-DD33753475FC}"/>
              </a:ext>
            </a:extLst>
          </p:cNvPr>
          <p:cNvSpPr>
            <a:spLocks noGrp="1"/>
          </p:cNvSpPr>
          <p:nvPr>
            <p:ph type="title" hasCustomPrompt="1"/>
          </p:nvPr>
        </p:nvSpPr>
        <p:spPr>
          <a:xfrm>
            <a:off x="475341" y="415926"/>
            <a:ext cx="11241997" cy="713159"/>
          </a:xfrm>
        </p:spPr>
        <p:txBody>
          <a:bodyPr>
            <a:normAutofit/>
          </a:bodyPr>
          <a:lstStyle>
            <a:lvl1pPr>
              <a:defRPr sz="4000" u="none">
                <a:solidFill>
                  <a:schemeClr val="tx1"/>
                </a:solidFill>
              </a:defRPr>
            </a:lvl1pPr>
          </a:lstStyle>
          <a:p>
            <a:r>
              <a:rPr lang="nl-NL" noProof="0" dirty="0"/>
              <a:t>Klik om de titel aan te passen</a:t>
            </a:r>
          </a:p>
        </p:txBody>
      </p:sp>
      <p:sp>
        <p:nvSpPr>
          <p:cNvPr id="3" name="Tijdelijke aanduiding voor dianummer 2">
            <a:extLst>
              <a:ext uri="{FF2B5EF4-FFF2-40B4-BE49-F238E27FC236}">
                <a16:creationId xmlns:a16="http://schemas.microsoft.com/office/drawing/2014/main" xmlns="" id="{854C1090-22FE-E038-E5D7-B60BA697B590}"/>
              </a:ext>
            </a:extLst>
          </p:cNvPr>
          <p:cNvSpPr>
            <a:spLocks noGrp="1"/>
          </p:cNvSpPr>
          <p:nvPr>
            <p:ph type="sldNum" sz="quarter" idx="10"/>
          </p:nvPr>
        </p:nvSpPr>
        <p:spPr/>
        <p:txBody>
          <a:bodyPr/>
          <a:lstStyle>
            <a:lvl1pPr>
              <a:defRPr/>
            </a:lvl1pPr>
          </a:lstStyle>
          <a:p>
            <a:fld id="{9FC8ED68-96CE-7944-ADE1-12D4522707F9}" type="slidenum">
              <a:rPr lang="nl-BE" smtClean="0"/>
              <a:pPr/>
              <a:t>‹nr.›</a:t>
            </a:fld>
            <a:endParaRPr lang="nl-BE" dirty="0"/>
          </a:p>
        </p:txBody>
      </p:sp>
    </p:spTree>
    <p:extLst>
      <p:ext uri="{BB962C8B-B14F-4D97-AF65-F5344CB8AC3E}">
        <p14:creationId xmlns:p14="http://schemas.microsoft.com/office/powerpoint/2010/main" val="2265710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el_opsomming">
    <p:spTree>
      <p:nvGrpSpPr>
        <p:cNvPr id="1" name=""/>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xmlns="" id="{43F0BEC9-1F7B-C3D7-4D69-5C1DF9087520}"/>
              </a:ext>
            </a:extLst>
          </p:cNvPr>
          <p:cNvSpPr>
            <a:spLocks noGrp="1"/>
          </p:cNvSpPr>
          <p:nvPr>
            <p:ph idx="1"/>
          </p:nvPr>
        </p:nvSpPr>
        <p:spPr>
          <a:xfrm>
            <a:off x="475341" y="1482725"/>
            <a:ext cx="11241997" cy="4224229"/>
          </a:xfrm>
        </p:spPr>
        <p:txBody>
          <a:bodyPr wrap="square" lIns="0" tIns="0" rIns="0" bIns="0">
            <a:noAutofit/>
          </a:bodyPr>
          <a:lstStyle/>
          <a:p>
            <a:pPr lvl="0"/>
            <a:r>
              <a:rPr lang="nl-NL"/>
              <a:t>Klikken om de tekststijl van het model te bewerken</a:t>
            </a:r>
          </a:p>
          <a:p>
            <a:pPr lvl="1"/>
            <a:r>
              <a:rPr lang="nl-NL"/>
              <a:t>Tweede niveau</a:t>
            </a:r>
          </a:p>
          <a:p>
            <a:pPr lvl="2"/>
            <a:r>
              <a:rPr lang="nl-NL"/>
              <a:t>Derde niveau</a:t>
            </a:r>
          </a:p>
        </p:txBody>
      </p:sp>
      <p:sp>
        <p:nvSpPr>
          <p:cNvPr id="6" name="Title 1">
            <a:extLst>
              <a:ext uri="{FF2B5EF4-FFF2-40B4-BE49-F238E27FC236}">
                <a16:creationId xmlns:a16="http://schemas.microsoft.com/office/drawing/2014/main" xmlns="" id="{7DA85FE2-EFEA-C4A7-068F-DD33753475FC}"/>
              </a:ext>
            </a:extLst>
          </p:cNvPr>
          <p:cNvSpPr>
            <a:spLocks noGrp="1"/>
          </p:cNvSpPr>
          <p:nvPr>
            <p:ph type="title" hasCustomPrompt="1"/>
          </p:nvPr>
        </p:nvSpPr>
        <p:spPr>
          <a:xfrm>
            <a:off x="475341" y="415926"/>
            <a:ext cx="11241997" cy="713159"/>
          </a:xfrm>
        </p:spPr>
        <p:txBody>
          <a:bodyPr>
            <a:normAutofit/>
          </a:bodyPr>
          <a:lstStyle>
            <a:lvl1pPr>
              <a:defRPr sz="4000" u="none">
                <a:solidFill>
                  <a:schemeClr val="tx1"/>
                </a:solidFill>
              </a:defRPr>
            </a:lvl1pPr>
          </a:lstStyle>
          <a:p>
            <a:r>
              <a:rPr lang="nl-NL" noProof="0" dirty="0"/>
              <a:t>Klik om de titel aan te passen</a:t>
            </a:r>
          </a:p>
        </p:txBody>
      </p:sp>
      <p:sp>
        <p:nvSpPr>
          <p:cNvPr id="9" name="Rechthoek 8">
            <a:extLst>
              <a:ext uri="{FF2B5EF4-FFF2-40B4-BE49-F238E27FC236}">
                <a16:creationId xmlns:a16="http://schemas.microsoft.com/office/drawing/2014/main" xmlns="" id="{362CCA57-A82C-ACC2-8D12-AC8E541A5E53}"/>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xmlns="" id="{9133113A-107E-F23A-57BC-EF8660140BF3}"/>
              </a:ext>
            </a:extLst>
          </p:cNvPr>
          <p:cNvPicPr>
            <a:picLocks noChangeAspect="1"/>
          </p:cNvPicPr>
          <p:nvPr userDrawn="1"/>
        </p:nvPicPr>
        <p:blipFill>
          <a:blip r:embed="rId2"/>
          <a:stretch>
            <a:fillRect/>
          </a:stretch>
        </p:blipFill>
        <p:spPr>
          <a:xfrm>
            <a:off x="475341" y="5984875"/>
            <a:ext cx="1331720" cy="459280"/>
          </a:xfrm>
          <a:prstGeom prst="rect">
            <a:avLst/>
          </a:prstGeom>
        </p:spPr>
      </p:pic>
      <p:sp>
        <p:nvSpPr>
          <p:cNvPr id="3" name="Tijdelijke aanduiding voor dianummer 2">
            <a:extLst>
              <a:ext uri="{FF2B5EF4-FFF2-40B4-BE49-F238E27FC236}">
                <a16:creationId xmlns:a16="http://schemas.microsoft.com/office/drawing/2014/main" xmlns="" id="{2BC04ED0-9B76-CEC5-99C9-12EECDDA177C}"/>
              </a:ext>
            </a:extLst>
          </p:cNvPr>
          <p:cNvSpPr>
            <a:spLocks noGrp="1"/>
          </p:cNvSpPr>
          <p:nvPr>
            <p:ph type="sldNum" sz="quarter" idx="10"/>
          </p:nvPr>
        </p:nvSpPr>
        <p:spPr/>
        <p:txBody>
          <a:bodyPr/>
          <a:lstStyle/>
          <a:p>
            <a:fld id="{591E5747-6C9E-DC47-BBB7-1964FAC56069}" type="slidenum">
              <a:rPr lang="nl-BE" smtClean="0"/>
              <a:pPr/>
              <a:t>‹nr.›</a:t>
            </a:fld>
            <a:endParaRPr lang="nl-BE" dirty="0"/>
          </a:p>
        </p:txBody>
      </p:sp>
    </p:spTree>
    <p:extLst>
      <p:ext uri="{BB962C8B-B14F-4D97-AF65-F5344CB8AC3E}">
        <p14:creationId xmlns:p14="http://schemas.microsoft.com/office/powerpoint/2010/main" val="550370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el_afbeeldin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xmlns="" id="{8FB765CC-24CB-693C-C77C-79FD12184D78}"/>
              </a:ext>
            </a:extLst>
          </p:cNvPr>
          <p:cNvSpPr>
            <a:spLocks noGrp="1"/>
          </p:cNvSpPr>
          <p:nvPr>
            <p:ph type="pic" sz="quarter" idx="12"/>
          </p:nvPr>
        </p:nvSpPr>
        <p:spPr>
          <a:xfrm>
            <a:off x="474662" y="1482725"/>
            <a:ext cx="11242675" cy="4224229"/>
          </a:xfrm>
        </p:spPr>
        <p:txBody>
          <a:bodyPr anchor="ctr" anchorCtr="0">
            <a:normAutofit/>
          </a:bodyPr>
          <a:lstStyle>
            <a:lvl1pPr marL="0" indent="0" algn="ctr">
              <a:buFontTx/>
              <a:buNone/>
              <a:defRPr sz="1600"/>
            </a:lvl1pPr>
          </a:lstStyle>
          <a:p>
            <a:r>
              <a:rPr lang="nl-NL"/>
              <a:t>Klik op het pictogram als u een afbeelding wilt toevoegen</a:t>
            </a:r>
            <a:endParaRPr lang="nl-BE" dirty="0"/>
          </a:p>
        </p:txBody>
      </p:sp>
      <p:sp>
        <p:nvSpPr>
          <p:cNvPr id="6" name="Title 1">
            <a:extLst>
              <a:ext uri="{FF2B5EF4-FFF2-40B4-BE49-F238E27FC236}">
                <a16:creationId xmlns:a16="http://schemas.microsoft.com/office/drawing/2014/main" xmlns="" id="{7DA85FE2-EFEA-C4A7-068F-DD33753475FC}"/>
              </a:ext>
            </a:extLst>
          </p:cNvPr>
          <p:cNvSpPr>
            <a:spLocks noGrp="1"/>
          </p:cNvSpPr>
          <p:nvPr>
            <p:ph type="title" hasCustomPrompt="1"/>
          </p:nvPr>
        </p:nvSpPr>
        <p:spPr>
          <a:xfrm>
            <a:off x="475342" y="415926"/>
            <a:ext cx="11242676" cy="713159"/>
          </a:xfrm>
        </p:spPr>
        <p:txBody>
          <a:bodyPr>
            <a:normAutofit/>
          </a:bodyPr>
          <a:lstStyle>
            <a:lvl1pPr>
              <a:defRPr sz="4000" u="none">
                <a:solidFill>
                  <a:schemeClr val="tx1"/>
                </a:solidFill>
              </a:defRPr>
            </a:lvl1pPr>
          </a:lstStyle>
          <a:p>
            <a:r>
              <a:rPr lang="nl-NL" noProof="0" dirty="0"/>
              <a:t>Klik om de titel aan te passen</a:t>
            </a:r>
          </a:p>
        </p:txBody>
      </p:sp>
      <p:sp>
        <p:nvSpPr>
          <p:cNvPr id="8" name="Rechthoek 7">
            <a:extLst>
              <a:ext uri="{FF2B5EF4-FFF2-40B4-BE49-F238E27FC236}">
                <a16:creationId xmlns:a16="http://schemas.microsoft.com/office/drawing/2014/main" xmlns="" id="{4F11AC98-5645-E50B-9B0B-693E2FBA45CE}"/>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xmlns="" id="{5617AFDB-509A-BB2B-0063-A2DC2224FD4F}"/>
              </a:ext>
            </a:extLst>
          </p:cNvPr>
          <p:cNvPicPr>
            <a:picLocks noChangeAspect="1"/>
          </p:cNvPicPr>
          <p:nvPr userDrawn="1"/>
        </p:nvPicPr>
        <p:blipFill>
          <a:blip r:embed="rId2"/>
          <a:stretch>
            <a:fillRect/>
          </a:stretch>
        </p:blipFill>
        <p:spPr>
          <a:xfrm>
            <a:off x="475341" y="5984875"/>
            <a:ext cx="1331720" cy="459280"/>
          </a:xfrm>
          <a:prstGeom prst="rect">
            <a:avLst/>
          </a:prstGeom>
        </p:spPr>
      </p:pic>
      <p:sp>
        <p:nvSpPr>
          <p:cNvPr id="5" name="Tijdelijke aanduiding voor dianummer 4">
            <a:extLst>
              <a:ext uri="{FF2B5EF4-FFF2-40B4-BE49-F238E27FC236}">
                <a16:creationId xmlns:a16="http://schemas.microsoft.com/office/drawing/2014/main" xmlns="" id="{6698ADA0-C17C-15A8-963F-C361584DC299}"/>
              </a:ext>
            </a:extLst>
          </p:cNvPr>
          <p:cNvSpPr>
            <a:spLocks noGrp="1"/>
          </p:cNvSpPr>
          <p:nvPr>
            <p:ph type="sldNum" sz="quarter" idx="13"/>
          </p:nvPr>
        </p:nvSpPr>
        <p:spPr/>
        <p:txBody>
          <a:bodyPr/>
          <a:lstStyle/>
          <a:p>
            <a:fld id="{591E5747-6C9E-DC47-BBB7-1964FAC56069}" type="slidenum">
              <a:rPr lang="nl-BE" smtClean="0"/>
              <a:pPr/>
              <a:t>‹nr.›</a:t>
            </a:fld>
            <a:endParaRPr lang="nl-BE" dirty="0"/>
          </a:p>
        </p:txBody>
      </p:sp>
    </p:spTree>
    <p:extLst>
      <p:ext uri="{BB962C8B-B14F-4D97-AF65-F5344CB8AC3E}">
        <p14:creationId xmlns:p14="http://schemas.microsoft.com/office/powerpoint/2010/main" val="3926277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Opsomming_afbeelding">
    <p:spTree>
      <p:nvGrpSpPr>
        <p:cNvPr id="1" name=""/>
        <p:cNvGrpSpPr/>
        <p:nvPr/>
      </p:nvGrpSpPr>
      <p:grpSpPr>
        <a:xfrm>
          <a:off x="0" y="0"/>
          <a:ext cx="0" cy="0"/>
          <a:chOff x="0" y="0"/>
          <a:chExt cx="0" cy="0"/>
        </a:xfrm>
      </p:grpSpPr>
      <p:sp>
        <p:nvSpPr>
          <p:cNvPr id="11" name="Tijdelijke aanduiding voor inhoud 2">
            <a:extLst>
              <a:ext uri="{FF2B5EF4-FFF2-40B4-BE49-F238E27FC236}">
                <a16:creationId xmlns:a16="http://schemas.microsoft.com/office/drawing/2014/main" xmlns="" id="{43F0BEC9-1F7B-C3D7-4D69-5C1DF9087520}"/>
              </a:ext>
            </a:extLst>
          </p:cNvPr>
          <p:cNvSpPr>
            <a:spLocks noGrp="1"/>
          </p:cNvSpPr>
          <p:nvPr>
            <p:ph idx="12" hasCustomPrompt="1"/>
          </p:nvPr>
        </p:nvSpPr>
        <p:spPr>
          <a:xfrm>
            <a:off x="475339" y="1472665"/>
            <a:ext cx="5400000" cy="4234289"/>
          </a:xfrm>
        </p:spPr>
        <p:txBody>
          <a:bodyPr wrap="square" lIns="0" tIns="0" rIns="0" bIns="0">
            <a:noAutofit/>
          </a:bodyPr>
          <a:lstStyle/>
          <a:p>
            <a:pPr lvl="0"/>
            <a:r>
              <a:rPr lang="nl-NL" dirty="0"/>
              <a:t>Klikken om de tekststijl van het model te bewerken</a:t>
            </a:r>
          </a:p>
          <a:p>
            <a:pPr lvl="1"/>
            <a:r>
              <a:rPr lang="nl-NL" dirty="0"/>
              <a:t>Tweede niveau</a:t>
            </a:r>
          </a:p>
          <a:p>
            <a:pPr lvl="2"/>
            <a:r>
              <a:rPr lang="nl-NL" dirty="0"/>
              <a:t>Derde niveau    </a:t>
            </a:r>
          </a:p>
        </p:txBody>
      </p:sp>
      <p:sp>
        <p:nvSpPr>
          <p:cNvPr id="6" name="Title 1">
            <a:extLst>
              <a:ext uri="{FF2B5EF4-FFF2-40B4-BE49-F238E27FC236}">
                <a16:creationId xmlns:a16="http://schemas.microsoft.com/office/drawing/2014/main" xmlns="" id="{80F705BC-6160-A07A-48A3-52089BACD442}"/>
              </a:ext>
            </a:extLst>
          </p:cNvPr>
          <p:cNvSpPr>
            <a:spLocks noGrp="1"/>
          </p:cNvSpPr>
          <p:nvPr>
            <p:ph type="title" hasCustomPrompt="1"/>
          </p:nvPr>
        </p:nvSpPr>
        <p:spPr>
          <a:xfrm>
            <a:off x="475342" y="415926"/>
            <a:ext cx="11241996" cy="710230"/>
          </a:xfrm>
        </p:spPr>
        <p:txBody>
          <a:bodyPr>
            <a:normAutofit/>
          </a:bodyPr>
          <a:lstStyle>
            <a:lvl1pPr>
              <a:defRPr sz="4000" u="none">
                <a:solidFill>
                  <a:schemeClr val="tx1"/>
                </a:solidFill>
              </a:defRPr>
            </a:lvl1pPr>
          </a:lstStyle>
          <a:p>
            <a:r>
              <a:rPr lang="nl-NL" noProof="0" dirty="0"/>
              <a:t>Klik om de titel aan te passen</a:t>
            </a:r>
          </a:p>
        </p:txBody>
      </p:sp>
      <p:sp>
        <p:nvSpPr>
          <p:cNvPr id="8" name="Tijdelijke aanduiding voor afbeelding 2">
            <a:extLst>
              <a:ext uri="{FF2B5EF4-FFF2-40B4-BE49-F238E27FC236}">
                <a16:creationId xmlns:a16="http://schemas.microsoft.com/office/drawing/2014/main" xmlns="" id="{8E5F3516-00E4-72D1-3920-34B561DAE793}"/>
              </a:ext>
            </a:extLst>
          </p:cNvPr>
          <p:cNvSpPr>
            <a:spLocks noGrp="1"/>
          </p:cNvSpPr>
          <p:nvPr>
            <p:ph type="pic" sz="quarter" idx="11" hasCustomPrompt="1"/>
          </p:nvPr>
        </p:nvSpPr>
        <p:spPr>
          <a:xfrm>
            <a:off x="6317338" y="1472665"/>
            <a:ext cx="5400000" cy="4234289"/>
          </a:xfrm>
          <a:solidFill>
            <a:schemeClr val="bg2">
              <a:alpha val="99761"/>
            </a:schemeClr>
          </a:solidFill>
        </p:spPr>
        <p:txBody>
          <a:bodyPr/>
          <a:lstStyle>
            <a:lvl1pPr marL="0" marR="0" indent="0" algn="l" defTabSz="914400" rtl="0" eaLnBrk="1" fontAlgn="auto" latinLnBrk="0" hangingPunct="1">
              <a:lnSpc>
                <a:spcPct val="90000"/>
              </a:lnSpc>
              <a:spcBef>
                <a:spcPts val="1000"/>
              </a:spcBef>
              <a:spcAft>
                <a:spcPts val="0"/>
              </a:spcAft>
              <a:buClr>
                <a:srgbClr val="6FBAA0"/>
              </a:buClr>
              <a:buSzTx/>
              <a:buFontTx/>
              <a:buNone/>
              <a:tabLst/>
              <a:defRPr/>
            </a:lvl1pPr>
          </a:lstStyle>
          <a:p>
            <a:pPr marL="0" marR="0" lvl="0" indent="0" algn="l" defTabSz="914400" rtl="0" eaLnBrk="1" fontAlgn="auto" latinLnBrk="0" hangingPunct="1">
              <a:lnSpc>
                <a:spcPct val="90000"/>
              </a:lnSpc>
              <a:spcBef>
                <a:spcPts val="1000"/>
              </a:spcBef>
              <a:spcAft>
                <a:spcPts val="0"/>
              </a:spcAft>
              <a:buClr>
                <a:srgbClr val="6FBAA0"/>
              </a:buClr>
              <a:buSzTx/>
              <a:buFontTx/>
              <a:buNone/>
              <a:tabLst/>
              <a:defRPr/>
            </a:pPr>
            <a:r>
              <a:rPr lang="nl-NL" noProof="0" dirty="0"/>
              <a:t>Klik om een afbeelding toe te voegen</a:t>
            </a:r>
          </a:p>
          <a:p>
            <a:endParaRPr lang="nl-BE" dirty="0"/>
          </a:p>
        </p:txBody>
      </p:sp>
      <p:sp>
        <p:nvSpPr>
          <p:cNvPr id="9" name="Rechthoek 8">
            <a:extLst>
              <a:ext uri="{FF2B5EF4-FFF2-40B4-BE49-F238E27FC236}">
                <a16:creationId xmlns:a16="http://schemas.microsoft.com/office/drawing/2014/main" xmlns="" id="{50CD90F6-178C-88F0-DE95-8BC136450AB3}"/>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Afbeelding 1">
            <a:extLst>
              <a:ext uri="{FF2B5EF4-FFF2-40B4-BE49-F238E27FC236}">
                <a16:creationId xmlns:a16="http://schemas.microsoft.com/office/drawing/2014/main" xmlns="" id="{6A60C297-CD7D-3CF0-E802-FA1B5B027723}"/>
              </a:ext>
            </a:extLst>
          </p:cNvPr>
          <p:cNvPicPr>
            <a:picLocks noChangeAspect="1"/>
          </p:cNvPicPr>
          <p:nvPr userDrawn="1"/>
        </p:nvPicPr>
        <p:blipFill>
          <a:blip r:embed="rId2"/>
          <a:stretch>
            <a:fillRect/>
          </a:stretch>
        </p:blipFill>
        <p:spPr>
          <a:xfrm>
            <a:off x="475341" y="5984875"/>
            <a:ext cx="1331720" cy="459280"/>
          </a:xfrm>
          <a:prstGeom prst="rect">
            <a:avLst/>
          </a:prstGeom>
        </p:spPr>
      </p:pic>
      <p:sp>
        <p:nvSpPr>
          <p:cNvPr id="3" name="Tijdelijke aanduiding voor dianummer 2">
            <a:extLst>
              <a:ext uri="{FF2B5EF4-FFF2-40B4-BE49-F238E27FC236}">
                <a16:creationId xmlns:a16="http://schemas.microsoft.com/office/drawing/2014/main" xmlns="" id="{4C37292D-28FF-D887-E976-95FC93B17162}"/>
              </a:ext>
            </a:extLst>
          </p:cNvPr>
          <p:cNvSpPr>
            <a:spLocks noGrp="1"/>
          </p:cNvSpPr>
          <p:nvPr>
            <p:ph type="sldNum" sz="quarter" idx="13"/>
          </p:nvPr>
        </p:nvSpPr>
        <p:spPr/>
        <p:txBody>
          <a:bodyPr/>
          <a:lstStyle/>
          <a:p>
            <a:fld id="{591E5747-6C9E-DC47-BBB7-1964FAC56069}" type="slidenum">
              <a:rPr lang="nl-BE" smtClean="0"/>
              <a:pPr/>
              <a:t>‹nr.›</a:t>
            </a:fld>
            <a:endParaRPr lang="nl-BE" dirty="0"/>
          </a:p>
        </p:txBody>
      </p:sp>
    </p:spTree>
    <p:extLst>
      <p:ext uri="{BB962C8B-B14F-4D97-AF65-F5344CB8AC3E}">
        <p14:creationId xmlns:p14="http://schemas.microsoft.com/office/powerpoint/2010/main" val="215446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Afbeelding_opsomm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80F705BC-6160-A07A-48A3-52089BACD442}"/>
              </a:ext>
            </a:extLst>
          </p:cNvPr>
          <p:cNvSpPr>
            <a:spLocks noGrp="1"/>
          </p:cNvSpPr>
          <p:nvPr>
            <p:ph type="title" hasCustomPrompt="1"/>
          </p:nvPr>
        </p:nvSpPr>
        <p:spPr>
          <a:xfrm>
            <a:off x="475342" y="415926"/>
            <a:ext cx="11241996" cy="710230"/>
          </a:xfrm>
        </p:spPr>
        <p:txBody>
          <a:bodyPr>
            <a:normAutofit/>
          </a:bodyPr>
          <a:lstStyle>
            <a:lvl1pPr>
              <a:defRPr sz="4000" u="none">
                <a:solidFill>
                  <a:schemeClr val="tx1"/>
                </a:solidFill>
              </a:defRPr>
            </a:lvl1pPr>
          </a:lstStyle>
          <a:p>
            <a:r>
              <a:rPr lang="nl-NL" noProof="0" dirty="0"/>
              <a:t>Klik om de titel aan te passen</a:t>
            </a:r>
          </a:p>
        </p:txBody>
      </p:sp>
      <p:sp>
        <p:nvSpPr>
          <p:cNvPr id="8" name="Tijdelijke aanduiding voor afbeelding 2">
            <a:extLst>
              <a:ext uri="{FF2B5EF4-FFF2-40B4-BE49-F238E27FC236}">
                <a16:creationId xmlns:a16="http://schemas.microsoft.com/office/drawing/2014/main" xmlns="" id="{8E5F3516-00E4-72D1-3920-34B561DAE793}"/>
              </a:ext>
            </a:extLst>
          </p:cNvPr>
          <p:cNvSpPr>
            <a:spLocks noGrp="1"/>
          </p:cNvSpPr>
          <p:nvPr>
            <p:ph type="pic" sz="quarter" idx="11" hasCustomPrompt="1"/>
          </p:nvPr>
        </p:nvSpPr>
        <p:spPr>
          <a:xfrm>
            <a:off x="475337" y="1472665"/>
            <a:ext cx="5400000" cy="4234289"/>
          </a:xfrm>
          <a:solidFill>
            <a:schemeClr val="bg2">
              <a:alpha val="99761"/>
            </a:schemeClr>
          </a:solidFill>
        </p:spPr>
        <p:txBody>
          <a:bodyPr/>
          <a:lstStyle>
            <a:lvl1pPr marL="0" marR="0" indent="0" algn="l" defTabSz="914400" rtl="0" eaLnBrk="1" fontAlgn="auto" latinLnBrk="0" hangingPunct="1">
              <a:lnSpc>
                <a:spcPct val="90000"/>
              </a:lnSpc>
              <a:spcBef>
                <a:spcPts val="1000"/>
              </a:spcBef>
              <a:spcAft>
                <a:spcPts val="0"/>
              </a:spcAft>
              <a:buClr>
                <a:srgbClr val="6FBAA0"/>
              </a:buClr>
              <a:buSzTx/>
              <a:buFontTx/>
              <a:buNone/>
              <a:tabLst/>
              <a:defRPr/>
            </a:lvl1pPr>
          </a:lstStyle>
          <a:p>
            <a:pPr marL="0" marR="0" lvl="0" indent="0" algn="l" defTabSz="914400" rtl="0" eaLnBrk="1" fontAlgn="auto" latinLnBrk="0" hangingPunct="1">
              <a:lnSpc>
                <a:spcPct val="90000"/>
              </a:lnSpc>
              <a:spcBef>
                <a:spcPts val="1000"/>
              </a:spcBef>
              <a:spcAft>
                <a:spcPts val="0"/>
              </a:spcAft>
              <a:buClr>
                <a:srgbClr val="6FBAA0"/>
              </a:buClr>
              <a:buSzTx/>
              <a:buFontTx/>
              <a:buNone/>
              <a:tabLst/>
              <a:defRPr/>
            </a:pPr>
            <a:r>
              <a:rPr lang="nl-NL" noProof="0" dirty="0"/>
              <a:t>Klik om een afbeelding toe te voegen</a:t>
            </a:r>
          </a:p>
          <a:p>
            <a:endParaRPr lang="nl-BE" dirty="0"/>
          </a:p>
        </p:txBody>
      </p:sp>
      <p:sp>
        <p:nvSpPr>
          <p:cNvPr id="9" name="Rechthoek 8">
            <a:extLst>
              <a:ext uri="{FF2B5EF4-FFF2-40B4-BE49-F238E27FC236}">
                <a16:creationId xmlns:a16="http://schemas.microsoft.com/office/drawing/2014/main" xmlns="" id="{50CD90F6-178C-88F0-DE95-8BC136450AB3}"/>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jdelijke aanduiding voor inhoud 2">
            <a:extLst>
              <a:ext uri="{FF2B5EF4-FFF2-40B4-BE49-F238E27FC236}">
                <a16:creationId xmlns:a16="http://schemas.microsoft.com/office/drawing/2014/main" xmlns="" id="{C3E60F6D-11C1-08B6-DB0C-3510ED70501E}"/>
              </a:ext>
            </a:extLst>
          </p:cNvPr>
          <p:cNvSpPr>
            <a:spLocks noGrp="1"/>
          </p:cNvSpPr>
          <p:nvPr>
            <p:ph idx="12" hasCustomPrompt="1"/>
          </p:nvPr>
        </p:nvSpPr>
        <p:spPr>
          <a:xfrm>
            <a:off x="6316663" y="1472665"/>
            <a:ext cx="5400000" cy="4234289"/>
          </a:xfrm>
        </p:spPr>
        <p:txBody>
          <a:bodyPr wrap="square" lIns="0" tIns="0" rIns="0" bIns="0">
            <a:noAutofit/>
          </a:bodyPr>
          <a:lstStyle/>
          <a:p>
            <a:pPr lvl="0"/>
            <a:r>
              <a:rPr lang="nl-NL" dirty="0"/>
              <a:t>Klikken om de tekststijl van het model te bewerken</a:t>
            </a:r>
          </a:p>
          <a:p>
            <a:pPr lvl="1"/>
            <a:r>
              <a:rPr lang="nl-NL" dirty="0"/>
              <a:t>Tweede niveau</a:t>
            </a:r>
          </a:p>
          <a:p>
            <a:pPr lvl="2"/>
            <a:r>
              <a:rPr lang="nl-NL" dirty="0"/>
              <a:t>Derde niveau    </a:t>
            </a:r>
          </a:p>
        </p:txBody>
      </p:sp>
      <p:pic>
        <p:nvPicPr>
          <p:cNvPr id="3" name="Afbeelding 2">
            <a:extLst>
              <a:ext uri="{FF2B5EF4-FFF2-40B4-BE49-F238E27FC236}">
                <a16:creationId xmlns:a16="http://schemas.microsoft.com/office/drawing/2014/main" xmlns="" id="{680208AD-71DD-B538-93B4-019F52902B9C}"/>
              </a:ext>
            </a:extLst>
          </p:cNvPr>
          <p:cNvPicPr>
            <a:picLocks noChangeAspect="1"/>
          </p:cNvPicPr>
          <p:nvPr userDrawn="1"/>
        </p:nvPicPr>
        <p:blipFill>
          <a:blip r:embed="rId2"/>
          <a:stretch>
            <a:fillRect/>
          </a:stretch>
        </p:blipFill>
        <p:spPr>
          <a:xfrm>
            <a:off x="475341" y="5984875"/>
            <a:ext cx="1331720" cy="459280"/>
          </a:xfrm>
          <a:prstGeom prst="rect">
            <a:avLst/>
          </a:prstGeom>
        </p:spPr>
      </p:pic>
      <p:sp>
        <p:nvSpPr>
          <p:cNvPr id="4" name="Tijdelijke aanduiding voor dianummer 3">
            <a:extLst>
              <a:ext uri="{FF2B5EF4-FFF2-40B4-BE49-F238E27FC236}">
                <a16:creationId xmlns:a16="http://schemas.microsoft.com/office/drawing/2014/main" xmlns="" id="{6B27CFC5-A791-30FE-986A-693F3B975B8B}"/>
              </a:ext>
            </a:extLst>
          </p:cNvPr>
          <p:cNvSpPr>
            <a:spLocks noGrp="1"/>
          </p:cNvSpPr>
          <p:nvPr>
            <p:ph type="sldNum" sz="quarter" idx="13"/>
          </p:nvPr>
        </p:nvSpPr>
        <p:spPr/>
        <p:txBody>
          <a:bodyPr/>
          <a:lstStyle/>
          <a:p>
            <a:fld id="{591E5747-6C9E-DC47-BBB7-1964FAC56069}" type="slidenum">
              <a:rPr lang="nl-BE" smtClean="0"/>
              <a:pPr/>
              <a:t>‹nr.›</a:t>
            </a:fld>
            <a:endParaRPr lang="nl-BE" dirty="0"/>
          </a:p>
        </p:txBody>
      </p:sp>
    </p:spTree>
    <p:extLst>
      <p:ext uri="{BB962C8B-B14F-4D97-AF65-F5344CB8AC3E}">
        <p14:creationId xmlns:p14="http://schemas.microsoft.com/office/powerpoint/2010/main" val="2708072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Afbeeldin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xmlns="" id="{8FB765CC-24CB-693C-C77C-79FD12184D78}"/>
              </a:ext>
            </a:extLst>
          </p:cNvPr>
          <p:cNvSpPr>
            <a:spLocks noGrp="1"/>
          </p:cNvSpPr>
          <p:nvPr>
            <p:ph type="pic" sz="quarter" idx="12"/>
          </p:nvPr>
        </p:nvSpPr>
        <p:spPr>
          <a:xfrm>
            <a:off x="0" y="0"/>
            <a:ext cx="12192000" cy="6722076"/>
          </a:xfrm>
          <a:solidFill>
            <a:schemeClr val="bg1">
              <a:lumMod val="85000"/>
            </a:schemeClr>
          </a:solidFill>
        </p:spPr>
        <p:txBody>
          <a:bodyPr anchor="ctr" anchorCtr="0">
            <a:noAutofit/>
          </a:bodyPr>
          <a:lstStyle>
            <a:lvl1pPr marL="0" indent="0" algn="ctr">
              <a:buFontTx/>
              <a:buNone/>
              <a:defRPr/>
            </a:lvl1pPr>
          </a:lstStyle>
          <a:p>
            <a:r>
              <a:rPr lang="nl-NL"/>
              <a:t>Klik op het pictogram als u een afbeelding wilt toevoegen</a:t>
            </a:r>
            <a:endParaRPr lang="nl-BE" dirty="0"/>
          </a:p>
        </p:txBody>
      </p:sp>
      <p:sp>
        <p:nvSpPr>
          <p:cNvPr id="8" name="Rechthoek 7">
            <a:extLst>
              <a:ext uri="{FF2B5EF4-FFF2-40B4-BE49-F238E27FC236}">
                <a16:creationId xmlns:a16="http://schemas.microsoft.com/office/drawing/2014/main" xmlns="" id="{4F11AC98-5645-E50B-9B0B-693E2FBA45CE}"/>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27131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Samenwerkingspartners">
    <p:spTree>
      <p:nvGrpSpPr>
        <p:cNvPr id="1" name=""/>
        <p:cNvGrpSpPr/>
        <p:nvPr/>
      </p:nvGrpSpPr>
      <p:grpSpPr>
        <a:xfrm>
          <a:off x="0" y="0"/>
          <a:ext cx="0" cy="0"/>
          <a:chOff x="0" y="0"/>
          <a:chExt cx="0" cy="0"/>
        </a:xfrm>
      </p:grpSpPr>
      <p:sp>
        <p:nvSpPr>
          <p:cNvPr id="17" name="Rechthoek 16">
            <a:extLst>
              <a:ext uri="{FF2B5EF4-FFF2-40B4-BE49-F238E27FC236}">
                <a16:creationId xmlns:a16="http://schemas.microsoft.com/office/drawing/2014/main" xmlns="" id="{534CD739-C2C3-27CE-8D01-F643B0B43E82}"/>
              </a:ext>
            </a:extLst>
          </p:cNvPr>
          <p:cNvSpPr/>
          <p:nvPr userDrawn="1"/>
        </p:nvSpPr>
        <p:spPr>
          <a:xfrm>
            <a:off x="3416667" y="1525915"/>
            <a:ext cx="2481576" cy="28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Rechthoek 36">
            <a:extLst>
              <a:ext uri="{FF2B5EF4-FFF2-40B4-BE49-F238E27FC236}">
                <a16:creationId xmlns:a16="http://schemas.microsoft.com/office/drawing/2014/main" xmlns="" id="{1A298087-B24C-5A8F-C670-A94F97C89989}"/>
              </a:ext>
            </a:extLst>
          </p:cNvPr>
          <p:cNvSpPr/>
          <p:nvPr userDrawn="1"/>
        </p:nvSpPr>
        <p:spPr>
          <a:xfrm>
            <a:off x="6186824" y="1532873"/>
            <a:ext cx="2481576" cy="28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Rechthoek 39">
            <a:extLst>
              <a:ext uri="{FF2B5EF4-FFF2-40B4-BE49-F238E27FC236}">
                <a16:creationId xmlns:a16="http://schemas.microsoft.com/office/drawing/2014/main" xmlns="" id="{E6AD94E6-84AD-3926-DE32-9C045F4338A0}"/>
              </a:ext>
            </a:extLst>
          </p:cNvPr>
          <p:cNvSpPr/>
          <p:nvPr userDrawn="1"/>
        </p:nvSpPr>
        <p:spPr>
          <a:xfrm>
            <a:off x="8956981" y="1532873"/>
            <a:ext cx="2481576" cy="28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itle 1">
            <a:extLst>
              <a:ext uri="{FF2B5EF4-FFF2-40B4-BE49-F238E27FC236}">
                <a16:creationId xmlns:a16="http://schemas.microsoft.com/office/drawing/2014/main" xmlns="" id="{7DA85FE2-EFEA-C4A7-068F-DD33753475FC}"/>
              </a:ext>
            </a:extLst>
          </p:cNvPr>
          <p:cNvSpPr>
            <a:spLocks noGrp="1"/>
          </p:cNvSpPr>
          <p:nvPr>
            <p:ph type="title" hasCustomPrompt="1"/>
          </p:nvPr>
        </p:nvSpPr>
        <p:spPr>
          <a:xfrm>
            <a:off x="475341" y="415926"/>
            <a:ext cx="11241997" cy="713159"/>
          </a:xfrm>
        </p:spPr>
        <p:txBody>
          <a:bodyPr>
            <a:normAutofit/>
          </a:bodyPr>
          <a:lstStyle>
            <a:lvl1pPr>
              <a:defRPr sz="4000" u="none">
                <a:solidFill>
                  <a:schemeClr val="tx1"/>
                </a:solidFill>
              </a:defRPr>
            </a:lvl1pPr>
          </a:lstStyle>
          <a:p>
            <a:r>
              <a:rPr lang="nl-NL" noProof="0" dirty="0"/>
              <a:t>Klik om de titel aan te passen</a:t>
            </a:r>
          </a:p>
        </p:txBody>
      </p:sp>
      <p:sp>
        <p:nvSpPr>
          <p:cNvPr id="2" name="Rechthoek 1">
            <a:extLst>
              <a:ext uri="{FF2B5EF4-FFF2-40B4-BE49-F238E27FC236}">
                <a16:creationId xmlns:a16="http://schemas.microsoft.com/office/drawing/2014/main" xmlns="" id="{9F95462C-CCD0-0759-E62C-17D80CC1C555}"/>
              </a:ext>
            </a:extLst>
          </p:cNvPr>
          <p:cNvSpPr/>
          <p:nvPr userDrawn="1"/>
        </p:nvSpPr>
        <p:spPr>
          <a:xfrm>
            <a:off x="0" y="6722076"/>
            <a:ext cx="12192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xmlns="" id="{FD6D0736-7615-4EBB-D7E6-3FAEAB15C5CC}"/>
              </a:ext>
            </a:extLst>
          </p:cNvPr>
          <p:cNvSpPr/>
          <p:nvPr userDrawn="1"/>
        </p:nvSpPr>
        <p:spPr>
          <a:xfrm>
            <a:off x="646510" y="1525915"/>
            <a:ext cx="2481576" cy="28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Tijdelijke aanduiding voor afbeelding 4">
            <a:extLst>
              <a:ext uri="{FF2B5EF4-FFF2-40B4-BE49-F238E27FC236}">
                <a16:creationId xmlns:a16="http://schemas.microsoft.com/office/drawing/2014/main" xmlns="" id="{3480BBAE-163C-4C10-F23E-8F8F29433DAD}"/>
              </a:ext>
            </a:extLst>
          </p:cNvPr>
          <p:cNvSpPr>
            <a:spLocks noGrp="1"/>
          </p:cNvSpPr>
          <p:nvPr>
            <p:ph type="pic" sz="quarter" idx="15"/>
          </p:nvPr>
        </p:nvSpPr>
        <p:spPr>
          <a:xfrm>
            <a:off x="3554533" y="1665081"/>
            <a:ext cx="2205845" cy="1389626"/>
          </a:xfrm>
          <a:ln>
            <a:noFill/>
          </a:ln>
        </p:spPr>
        <p:txBody>
          <a:bodyPr anchor="ctr" anchorCtr="0">
            <a:normAutofit/>
          </a:bodyPr>
          <a:lstStyle>
            <a:lvl1pPr marL="0" indent="0" algn="ctr">
              <a:buFontTx/>
              <a:buNone/>
              <a:defRPr sz="1600"/>
            </a:lvl1pPr>
          </a:lstStyle>
          <a:p>
            <a:r>
              <a:rPr lang="nl-NL"/>
              <a:t>Klik op het pictogram als u een afbeelding wilt toevoegen</a:t>
            </a:r>
            <a:endParaRPr lang="nl-BE" dirty="0"/>
          </a:p>
        </p:txBody>
      </p:sp>
      <p:sp>
        <p:nvSpPr>
          <p:cNvPr id="18" name="Tijdelijke aanduiding voor tekst 14">
            <a:extLst>
              <a:ext uri="{FF2B5EF4-FFF2-40B4-BE49-F238E27FC236}">
                <a16:creationId xmlns:a16="http://schemas.microsoft.com/office/drawing/2014/main" xmlns="" id="{C29E8E2B-28F9-1D94-826A-91E2DB0F29DA}"/>
              </a:ext>
            </a:extLst>
          </p:cNvPr>
          <p:cNvSpPr>
            <a:spLocks noGrp="1"/>
          </p:cNvSpPr>
          <p:nvPr>
            <p:ph type="body" sz="quarter" idx="16" hasCustomPrompt="1"/>
          </p:nvPr>
        </p:nvSpPr>
        <p:spPr>
          <a:xfrm>
            <a:off x="3554533" y="3230735"/>
            <a:ext cx="2205845" cy="1037550"/>
          </a:xfrm>
        </p:spPr>
        <p:txBody>
          <a:bodyPr anchor="ctr" anchorCtr="0">
            <a:normAutofit/>
          </a:bodyPr>
          <a:lstStyle>
            <a:lvl1pPr marL="0" indent="0" algn="ctr">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Klikken om de tekststijl van het model te bewerken.</a:t>
            </a:r>
            <a:endParaRPr lang="nl-BE" dirty="0"/>
          </a:p>
        </p:txBody>
      </p:sp>
      <p:sp>
        <p:nvSpPr>
          <p:cNvPr id="36" name="Tijdelijke aanduiding voor afbeelding 4">
            <a:extLst>
              <a:ext uri="{FF2B5EF4-FFF2-40B4-BE49-F238E27FC236}">
                <a16:creationId xmlns:a16="http://schemas.microsoft.com/office/drawing/2014/main" xmlns="" id="{01CB55C2-9DEE-A4F2-857B-6498621F45B2}"/>
              </a:ext>
            </a:extLst>
          </p:cNvPr>
          <p:cNvSpPr>
            <a:spLocks noGrp="1"/>
          </p:cNvSpPr>
          <p:nvPr>
            <p:ph type="pic" sz="quarter" idx="17"/>
          </p:nvPr>
        </p:nvSpPr>
        <p:spPr>
          <a:xfrm>
            <a:off x="6324690" y="1665081"/>
            <a:ext cx="2205845" cy="1396584"/>
          </a:xfrm>
          <a:ln>
            <a:noFill/>
          </a:ln>
        </p:spPr>
        <p:txBody>
          <a:bodyPr anchor="ctr" anchorCtr="0">
            <a:normAutofit/>
          </a:bodyPr>
          <a:lstStyle>
            <a:lvl1pPr marL="0" indent="0" algn="ctr">
              <a:buFontTx/>
              <a:buNone/>
              <a:defRPr sz="1600"/>
            </a:lvl1pPr>
          </a:lstStyle>
          <a:p>
            <a:r>
              <a:rPr lang="nl-NL"/>
              <a:t>Klik op het pictogram als u een afbeelding wilt toevoegen</a:t>
            </a:r>
            <a:endParaRPr lang="nl-BE" dirty="0"/>
          </a:p>
        </p:txBody>
      </p:sp>
      <p:sp>
        <p:nvSpPr>
          <p:cNvPr id="38" name="Tijdelijke aanduiding voor tekst 14">
            <a:extLst>
              <a:ext uri="{FF2B5EF4-FFF2-40B4-BE49-F238E27FC236}">
                <a16:creationId xmlns:a16="http://schemas.microsoft.com/office/drawing/2014/main" xmlns="" id="{707683FC-7700-1789-A76C-5DF085813F6A}"/>
              </a:ext>
            </a:extLst>
          </p:cNvPr>
          <p:cNvSpPr>
            <a:spLocks noGrp="1"/>
          </p:cNvSpPr>
          <p:nvPr>
            <p:ph type="body" sz="quarter" idx="18" hasCustomPrompt="1"/>
          </p:nvPr>
        </p:nvSpPr>
        <p:spPr>
          <a:xfrm>
            <a:off x="6324690" y="3237693"/>
            <a:ext cx="2205845" cy="1030592"/>
          </a:xfrm>
        </p:spPr>
        <p:txBody>
          <a:bodyPr anchor="ctr" anchorCtr="0">
            <a:normAutofit/>
          </a:bodyPr>
          <a:lstStyle>
            <a:lvl1pPr marL="0" indent="0" algn="ctr">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Klikken om de tekststijl van het model te bewerken.</a:t>
            </a:r>
            <a:endParaRPr lang="nl-BE" dirty="0"/>
          </a:p>
        </p:txBody>
      </p:sp>
      <p:sp>
        <p:nvSpPr>
          <p:cNvPr id="39" name="Tijdelijke aanduiding voor afbeelding 4">
            <a:extLst>
              <a:ext uri="{FF2B5EF4-FFF2-40B4-BE49-F238E27FC236}">
                <a16:creationId xmlns:a16="http://schemas.microsoft.com/office/drawing/2014/main" xmlns="" id="{CFEAE7F8-3A10-50F1-05FD-239C5401042A}"/>
              </a:ext>
            </a:extLst>
          </p:cNvPr>
          <p:cNvSpPr>
            <a:spLocks noGrp="1"/>
          </p:cNvSpPr>
          <p:nvPr>
            <p:ph type="pic" sz="quarter" idx="19"/>
          </p:nvPr>
        </p:nvSpPr>
        <p:spPr>
          <a:xfrm>
            <a:off x="9094847" y="1665081"/>
            <a:ext cx="2205845" cy="1396584"/>
          </a:xfrm>
          <a:ln>
            <a:noFill/>
          </a:ln>
        </p:spPr>
        <p:txBody>
          <a:bodyPr anchor="ctr" anchorCtr="0">
            <a:normAutofit/>
          </a:bodyPr>
          <a:lstStyle>
            <a:lvl1pPr marL="0" indent="0" algn="ctr">
              <a:buFontTx/>
              <a:buNone/>
              <a:defRPr sz="1600"/>
            </a:lvl1pPr>
          </a:lstStyle>
          <a:p>
            <a:r>
              <a:rPr lang="nl-NL"/>
              <a:t>Klik op het pictogram als u een afbeelding wilt toevoegen</a:t>
            </a:r>
            <a:endParaRPr lang="nl-BE" dirty="0"/>
          </a:p>
        </p:txBody>
      </p:sp>
      <p:sp>
        <p:nvSpPr>
          <p:cNvPr id="41" name="Tijdelijke aanduiding voor tekst 14">
            <a:extLst>
              <a:ext uri="{FF2B5EF4-FFF2-40B4-BE49-F238E27FC236}">
                <a16:creationId xmlns:a16="http://schemas.microsoft.com/office/drawing/2014/main" xmlns="" id="{F7D8961D-0ECC-0F13-7A72-9780B6B2A0D3}"/>
              </a:ext>
            </a:extLst>
          </p:cNvPr>
          <p:cNvSpPr>
            <a:spLocks noGrp="1"/>
          </p:cNvSpPr>
          <p:nvPr>
            <p:ph type="body" sz="quarter" idx="20" hasCustomPrompt="1"/>
          </p:nvPr>
        </p:nvSpPr>
        <p:spPr>
          <a:xfrm>
            <a:off x="9094847" y="3237693"/>
            <a:ext cx="2205845" cy="1030592"/>
          </a:xfrm>
        </p:spPr>
        <p:txBody>
          <a:bodyPr anchor="ctr" anchorCtr="0">
            <a:normAutofit/>
          </a:bodyPr>
          <a:lstStyle>
            <a:lvl1pPr marL="0" indent="0" algn="ctr">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dirty="0"/>
              <a:t>Klikken om de tekststijl van het model te bewerken.</a:t>
            </a:r>
            <a:endParaRPr lang="nl-BE" dirty="0"/>
          </a:p>
        </p:txBody>
      </p:sp>
      <p:sp>
        <p:nvSpPr>
          <p:cNvPr id="6" name="Tijdelijke aanduiding voor afbeelding 2">
            <a:extLst>
              <a:ext uri="{FF2B5EF4-FFF2-40B4-BE49-F238E27FC236}">
                <a16:creationId xmlns:a16="http://schemas.microsoft.com/office/drawing/2014/main" xmlns="" id="{1B5A6140-2585-477B-F00C-59F9BE249C88}"/>
              </a:ext>
            </a:extLst>
          </p:cNvPr>
          <p:cNvSpPr>
            <a:spLocks noGrp="1"/>
          </p:cNvSpPr>
          <p:nvPr>
            <p:ph type="pic" sz="quarter" idx="13"/>
          </p:nvPr>
        </p:nvSpPr>
        <p:spPr>
          <a:xfrm>
            <a:off x="784376" y="1665080"/>
            <a:ext cx="2205845" cy="1389626"/>
          </a:xfrm>
        </p:spPr>
        <p:txBody>
          <a:bodyPr anchor="ctr" anchorCtr="0">
            <a:normAutofit/>
          </a:bodyPr>
          <a:lstStyle>
            <a:lvl1pPr marL="0" indent="0" algn="ctr">
              <a:buFontTx/>
              <a:buNone/>
              <a:defRPr sz="1600"/>
            </a:lvl1pPr>
          </a:lstStyle>
          <a:p>
            <a:r>
              <a:rPr lang="nl-NL"/>
              <a:t>Klik op het pictogram als u een afbeelding wilt toevoegen</a:t>
            </a:r>
            <a:endParaRPr lang="nl-BE" dirty="0"/>
          </a:p>
        </p:txBody>
      </p:sp>
      <p:sp>
        <p:nvSpPr>
          <p:cNvPr id="7" name="Tijdelijke aanduiding voor tekst 3">
            <a:extLst>
              <a:ext uri="{FF2B5EF4-FFF2-40B4-BE49-F238E27FC236}">
                <a16:creationId xmlns:a16="http://schemas.microsoft.com/office/drawing/2014/main" xmlns="" id="{4457F761-E6C6-8657-7C70-07D9B9A303A2}"/>
              </a:ext>
            </a:extLst>
          </p:cNvPr>
          <p:cNvSpPr>
            <a:spLocks noGrp="1"/>
          </p:cNvSpPr>
          <p:nvPr>
            <p:ph type="body" sz="quarter" idx="14"/>
          </p:nvPr>
        </p:nvSpPr>
        <p:spPr>
          <a:xfrm>
            <a:off x="784376" y="3230735"/>
            <a:ext cx="2205845" cy="1037550"/>
          </a:xfrm>
        </p:spPr>
        <p:txBody>
          <a:bodyPr anchor="ctr" anchorCtr="0">
            <a:normAutofit/>
          </a:bodyPr>
          <a:lstStyle>
            <a:lvl1pPr marL="0" indent="0" algn="ctr">
              <a:buNone/>
              <a:defRPr sz="1600"/>
            </a:lvl1pPr>
          </a:lstStyle>
          <a:p>
            <a:pPr lvl="0"/>
            <a:r>
              <a:rPr lang="nl-NL"/>
              <a:t>Klikken om de tekststijl van het model te bewerken</a:t>
            </a:r>
          </a:p>
        </p:txBody>
      </p:sp>
      <p:pic>
        <p:nvPicPr>
          <p:cNvPr id="11" name="Afbeelding 10">
            <a:extLst>
              <a:ext uri="{FF2B5EF4-FFF2-40B4-BE49-F238E27FC236}">
                <a16:creationId xmlns:a16="http://schemas.microsoft.com/office/drawing/2014/main" xmlns="" id="{8E7EF5A4-2F5D-9AA2-B1FC-8B7A59E5B003}"/>
              </a:ext>
            </a:extLst>
          </p:cNvPr>
          <p:cNvPicPr>
            <a:picLocks noChangeAspect="1"/>
          </p:cNvPicPr>
          <p:nvPr userDrawn="1"/>
        </p:nvPicPr>
        <p:blipFill>
          <a:blip r:embed="rId2"/>
          <a:stretch>
            <a:fillRect/>
          </a:stretch>
        </p:blipFill>
        <p:spPr>
          <a:xfrm>
            <a:off x="475341" y="5984875"/>
            <a:ext cx="1331720" cy="459280"/>
          </a:xfrm>
          <a:prstGeom prst="rect">
            <a:avLst/>
          </a:prstGeom>
        </p:spPr>
      </p:pic>
      <p:sp>
        <p:nvSpPr>
          <p:cNvPr id="14" name="Tijdelijke aanduiding voor dianummer 13">
            <a:extLst>
              <a:ext uri="{FF2B5EF4-FFF2-40B4-BE49-F238E27FC236}">
                <a16:creationId xmlns:a16="http://schemas.microsoft.com/office/drawing/2014/main" xmlns="" id="{3B8B70AC-490E-E3C7-DB0D-BEAF57E1740F}"/>
              </a:ext>
            </a:extLst>
          </p:cNvPr>
          <p:cNvSpPr>
            <a:spLocks noGrp="1"/>
          </p:cNvSpPr>
          <p:nvPr>
            <p:ph type="sldNum" sz="quarter" idx="21"/>
          </p:nvPr>
        </p:nvSpPr>
        <p:spPr/>
        <p:txBody>
          <a:bodyPr/>
          <a:lstStyle/>
          <a:p>
            <a:fld id="{591E5747-6C9E-DC47-BBB7-1964FAC56069}" type="slidenum">
              <a:rPr lang="nl-BE" smtClean="0"/>
              <a:pPr/>
              <a:t>‹nr.›</a:t>
            </a:fld>
            <a:endParaRPr lang="nl-BE" dirty="0"/>
          </a:p>
        </p:txBody>
      </p:sp>
    </p:spTree>
    <p:extLst>
      <p:ext uri="{BB962C8B-B14F-4D97-AF65-F5344CB8AC3E}">
        <p14:creationId xmlns:p14="http://schemas.microsoft.com/office/powerpoint/2010/main" val="526585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xmlns="" id="{7BA335DF-FB4C-E9A8-172F-D345E8D323BB}"/>
              </a:ext>
            </a:extLst>
          </p:cNvPr>
          <p:cNvSpPr>
            <a:spLocks noGrp="1"/>
          </p:cNvSpPr>
          <p:nvPr>
            <p:ph type="title"/>
          </p:nvPr>
        </p:nvSpPr>
        <p:spPr>
          <a:xfrm>
            <a:off x="838200" y="365125"/>
            <a:ext cx="10515600" cy="1325563"/>
          </a:xfrm>
          <a:prstGeom prst="rect">
            <a:avLst/>
          </a:prstGeom>
        </p:spPr>
        <p:txBody>
          <a:bodyPr vert="horz" wrap="none" lIns="0" tIns="0" rIns="0" bIns="0" rtlCol="0" anchor="t" anchorCtr="0">
            <a:noAutofit/>
          </a:bodyPr>
          <a:lstStyle/>
          <a:p>
            <a:r>
              <a:rPr lang="nl-NL" dirty="0"/>
              <a:t>Klik om stijl te bewerken</a:t>
            </a:r>
            <a:endParaRPr lang="nl-BE" dirty="0"/>
          </a:p>
        </p:txBody>
      </p:sp>
      <p:sp>
        <p:nvSpPr>
          <p:cNvPr id="3" name="Tijdelijke aanduiding voor tekst 2">
            <a:extLst>
              <a:ext uri="{FF2B5EF4-FFF2-40B4-BE49-F238E27FC236}">
                <a16:creationId xmlns:a16="http://schemas.microsoft.com/office/drawing/2014/main" xmlns="" id="{8AFEAD18-57C3-91B9-1BFE-6F3E969CE09F}"/>
              </a:ext>
            </a:extLst>
          </p:cNvPr>
          <p:cNvSpPr>
            <a:spLocks noGrp="1"/>
          </p:cNvSpPr>
          <p:nvPr>
            <p:ph type="body" idx="1"/>
          </p:nvPr>
        </p:nvSpPr>
        <p:spPr>
          <a:xfrm>
            <a:off x="838200" y="1825625"/>
            <a:ext cx="10515600" cy="3902075"/>
          </a:xfrm>
          <a:prstGeom prst="rect">
            <a:avLst/>
          </a:prstGeom>
        </p:spPr>
        <p:txBody>
          <a:bodyPr vert="horz" lIns="91440" tIns="45720" rIns="91440" bIns="45720" rtlCol="0">
            <a:normAutofit/>
          </a:bodyPr>
          <a:lstStyle/>
          <a:p>
            <a:pPr lvl="0"/>
            <a:r>
              <a:rPr lang="nl-NL" dirty="0"/>
              <a:t>Eerste niveau</a:t>
            </a:r>
          </a:p>
          <a:p>
            <a:pPr lvl="1"/>
            <a:r>
              <a:rPr lang="nl-NL" dirty="0"/>
              <a:t>Tweede niveau</a:t>
            </a:r>
          </a:p>
          <a:p>
            <a:pPr lvl="2"/>
            <a:r>
              <a:rPr lang="nl-NL" dirty="0"/>
              <a:t>Derde niveau</a:t>
            </a:r>
          </a:p>
        </p:txBody>
      </p:sp>
      <p:sp>
        <p:nvSpPr>
          <p:cNvPr id="4" name="Tijdelijke aanduiding voor dianummer 5">
            <a:extLst>
              <a:ext uri="{FF2B5EF4-FFF2-40B4-BE49-F238E27FC236}">
                <a16:creationId xmlns:a16="http://schemas.microsoft.com/office/drawing/2014/main" xmlns="" id="{7EBAC86E-E93E-5D7B-894F-1D314961F410}"/>
              </a:ext>
            </a:extLst>
          </p:cNvPr>
          <p:cNvSpPr>
            <a:spLocks noGrp="1"/>
          </p:cNvSpPr>
          <p:nvPr>
            <p:ph type="sldNum" sz="quarter" idx="4"/>
          </p:nvPr>
        </p:nvSpPr>
        <p:spPr>
          <a:xfrm>
            <a:off x="11119759" y="6076949"/>
            <a:ext cx="596900" cy="365125"/>
          </a:xfrm>
          <a:prstGeom prst="rect">
            <a:avLst/>
          </a:prstGeom>
        </p:spPr>
        <p:txBody>
          <a:bodyPr vert="horz" lIns="91440" tIns="45720" rIns="91440" bIns="45720" rtlCol="0" anchor="ctr"/>
          <a:lstStyle>
            <a:lvl1pPr algn="r">
              <a:defRPr sz="1200">
                <a:solidFill>
                  <a:schemeClr val="accent1"/>
                </a:solidFill>
              </a:defRPr>
            </a:lvl1pPr>
          </a:lstStyle>
          <a:p>
            <a:fld id="{016EA845-B0F4-B642-AF4E-14E093429CF4}" type="slidenum">
              <a:rPr lang="nl-BE" smtClean="0"/>
              <a:pPr/>
              <a:t>‹nr.›</a:t>
            </a:fld>
            <a:endParaRPr lang="nl-BE" dirty="0"/>
          </a:p>
        </p:txBody>
      </p:sp>
    </p:spTree>
    <p:extLst>
      <p:ext uri="{BB962C8B-B14F-4D97-AF65-F5344CB8AC3E}">
        <p14:creationId xmlns:p14="http://schemas.microsoft.com/office/powerpoint/2010/main" val="86810303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4" r:id="rId4"/>
    <p:sldLayoutId id="2147483659" r:id="rId5"/>
    <p:sldLayoutId id="2147483655" r:id="rId6"/>
    <p:sldLayoutId id="2147483661" r:id="rId7"/>
    <p:sldLayoutId id="2147483660" r:id="rId8"/>
    <p:sldLayoutId id="2147483656" r:id="rId9"/>
    <p:sldLayoutId id="2147483663" r:id="rId10"/>
    <p:sldLayoutId id="2147483664" r:id="rId11"/>
    <p:sldLayoutId id="2147483665" r:id="rId12"/>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6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7.jp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oleObject" Target="../embeddings/oleObject1.bin"/></Relationships>
</file>

<file path=ppt/slides/_rels/slide4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49.emf"/><Relationship Id="rId4" Type="http://schemas.openxmlformats.org/officeDocument/2006/relationships/oleObject" Target="../embeddings/oleObject2.bin"/></Relationships>
</file>

<file path=ppt/slides/_rels/slide5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9.jpg"/><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9.xml"/><Relationship Id="rId5" Type="http://schemas.openxmlformats.org/officeDocument/2006/relationships/image" Target="../media/image9.jpg"/><Relationship Id="rId4" Type="http://schemas.openxmlformats.org/officeDocument/2006/relationships/image" Target="../media/image6.emf"/></Relationships>
</file>

<file path=ppt/slides/_rels/slide6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10.xml"/><Relationship Id="rId4" Type="http://schemas.openxmlformats.org/officeDocument/2006/relationships/image" Target="../media/image56.emf"/></Relationships>
</file>

<file path=ppt/slides/_rels/slide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shuis, hemel, weg, plant&#10;&#10;Automatisch gegenereerde beschrijving">
            <a:extLst>
              <a:ext uri="{FF2B5EF4-FFF2-40B4-BE49-F238E27FC236}">
                <a16:creationId xmlns:a16="http://schemas.microsoft.com/office/drawing/2014/main" xmlns="" id="{923D666A-80C1-E340-C795-70F8218944A3}"/>
              </a:ext>
            </a:extLst>
          </p:cNvPr>
          <p:cNvPicPr>
            <a:picLocks noGrp="1" noChangeAspect="1"/>
          </p:cNvPicPr>
          <p:nvPr>
            <p:ph type="pic" sz="quarter" idx="10"/>
          </p:nvPr>
        </p:nvPicPr>
        <p:blipFill rotWithShape="1">
          <a:blip r:embed="rId2"/>
          <a:srcRect l="12041" r="28843"/>
          <a:stretch/>
        </p:blipFill>
        <p:spPr>
          <a:xfrm>
            <a:off x="6096000" y="0"/>
            <a:ext cx="6096000" cy="6858000"/>
          </a:xfrm>
        </p:spPr>
      </p:pic>
      <p:sp>
        <p:nvSpPr>
          <p:cNvPr id="3" name="Titel 2">
            <a:extLst>
              <a:ext uri="{FF2B5EF4-FFF2-40B4-BE49-F238E27FC236}">
                <a16:creationId xmlns:a16="http://schemas.microsoft.com/office/drawing/2014/main" xmlns="" id="{6002A314-F27D-9001-16B3-8E5AB217B237}"/>
              </a:ext>
            </a:extLst>
          </p:cNvPr>
          <p:cNvSpPr>
            <a:spLocks noGrp="1"/>
          </p:cNvSpPr>
          <p:nvPr>
            <p:ph type="title"/>
          </p:nvPr>
        </p:nvSpPr>
        <p:spPr>
          <a:xfrm>
            <a:off x="649480" y="5246665"/>
            <a:ext cx="5446520" cy="1123296"/>
          </a:xfrm>
        </p:spPr>
        <p:txBody>
          <a:bodyPr/>
          <a:lstStyle/>
          <a:p>
            <a:r>
              <a:rPr lang="nl-NL" dirty="0"/>
              <a:t>Infovergadering</a:t>
            </a:r>
            <a:br>
              <a:rPr lang="nl-NL" dirty="0"/>
            </a:br>
            <a:r>
              <a:rPr lang="nl-NL" dirty="0"/>
              <a:t>Werken Zelemsebaan</a:t>
            </a:r>
          </a:p>
        </p:txBody>
      </p:sp>
    </p:spTree>
    <p:extLst>
      <p:ext uri="{BB962C8B-B14F-4D97-AF65-F5344CB8AC3E}">
        <p14:creationId xmlns:p14="http://schemas.microsoft.com/office/powerpoint/2010/main" val="3939184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schets, tekening, illustratie&#10;&#10;Automatisch gegenereerde beschrijving">
            <a:extLst>
              <a:ext uri="{FF2B5EF4-FFF2-40B4-BE49-F238E27FC236}">
                <a16:creationId xmlns:a16="http://schemas.microsoft.com/office/drawing/2014/main" xmlns="" id="{5A744026-7A5A-4D23-931C-5E6ACFD1EAFE}"/>
              </a:ext>
            </a:extLst>
          </p:cNvPr>
          <p:cNvPicPr>
            <a:picLocks noGrp="1" noChangeAspect="1"/>
          </p:cNvPicPr>
          <p:nvPr>
            <p:ph type="pic" sz="quarter" idx="11"/>
          </p:nvPr>
        </p:nvPicPr>
        <p:blipFill rotWithShape="1">
          <a:blip r:embed="rId2"/>
          <a:srcRect l="109" r="2202" b="15594"/>
          <a:stretch/>
        </p:blipFill>
        <p:spPr>
          <a:xfrm>
            <a:off x="2160043" y="2864684"/>
            <a:ext cx="9152658" cy="3577390"/>
          </a:xfrm>
        </p:spPr>
      </p:pic>
      <p:sp>
        <p:nvSpPr>
          <p:cNvPr id="6" name="Tijdelijke aanduiding voor inhoud 5">
            <a:extLst>
              <a:ext uri="{FF2B5EF4-FFF2-40B4-BE49-F238E27FC236}">
                <a16:creationId xmlns:a16="http://schemas.microsoft.com/office/drawing/2014/main" xmlns="" id="{8782936D-F56E-C5C2-4320-DA97C8685BC4}"/>
              </a:ext>
            </a:extLst>
          </p:cNvPr>
          <p:cNvSpPr>
            <a:spLocks noGrp="1"/>
          </p:cNvSpPr>
          <p:nvPr>
            <p:ph idx="12"/>
          </p:nvPr>
        </p:nvSpPr>
        <p:spPr/>
        <p:txBody>
          <a:bodyPr/>
          <a:lstStyle/>
          <a:p>
            <a:r>
              <a:rPr lang="nl-BE" sz="2000" dirty="0"/>
              <a:t>Langs beide kanten van de rijweg komt er een </a:t>
            </a:r>
            <a:r>
              <a:rPr lang="nl-BE" sz="2000" b="1" dirty="0"/>
              <a:t>verhoogd fietspad</a:t>
            </a:r>
            <a:r>
              <a:rPr lang="nl-BE" b="1" dirty="0"/>
              <a:t> </a:t>
            </a:r>
            <a:r>
              <a:rPr lang="nl-BE" dirty="0"/>
              <a:t>van 1,75 meter breed in een opvallende rode kleur.</a:t>
            </a:r>
          </a:p>
          <a:p>
            <a:r>
              <a:rPr lang="nl-BE" dirty="0">
                <a:effectLst/>
                <a:latin typeface="Helvetica" pitchFamily="2" charset="0"/>
              </a:rPr>
              <a:t>De rijweg leggen we aan in </a:t>
            </a:r>
            <a:r>
              <a:rPr lang="nl-BE" b="1" dirty="0">
                <a:effectLst/>
                <a:latin typeface="Helvetica" pitchFamily="2" charset="0"/>
              </a:rPr>
              <a:t>asfalt</a:t>
            </a:r>
            <a:r>
              <a:rPr lang="nl-BE" dirty="0">
                <a:effectLst/>
                <a:latin typeface="Helvetica" pitchFamily="2" charset="0"/>
              </a:rPr>
              <a:t>. </a:t>
            </a:r>
          </a:p>
          <a:p>
            <a:endParaRPr lang="nl-NL" sz="2000" dirty="0"/>
          </a:p>
        </p:txBody>
      </p:sp>
      <p:sp>
        <p:nvSpPr>
          <p:cNvPr id="3" name="Titel 2">
            <a:extLst>
              <a:ext uri="{FF2B5EF4-FFF2-40B4-BE49-F238E27FC236}">
                <a16:creationId xmlns:a16="http://schemas.microsoft.com/office/drawing/2014/main" xmlns="" id="{3D9C488A-386F-9652-9F8D-A31795CE6B78}"/>
              </a:ext>
            </a:extLst>
          </p:cNvPr>
          <p:cNvSpPr>
            <a:spLocks noGrp="1"/>
          </p:cNvSpPr>
          <p:nvPr>
            <p:ph type="title"/>
          </p:nvPr>
        </p:nvSpPr>
        <p:spPr/>
        <p:txBody>
          <a:bodyPr/>
          <a:lstStyle/>
          <a:p>
            <a:r>
              <a:rPr lang="nl-NL" dirty="0"/>
              <a:t>Het ontwerp in detail: Zelemsebaan</a:t>
            </a:r>
          </a:p>
        </p:txBody>
      </p:sp>
      <p:sp>
        <p:nvSpPr>
          <p:cNvPr id="4" name="Tijdelijke aanduiding voor dianummer 3">
            <a:extLst>
              <a:ext uri="{FF2B5EF4-FFF2-40B4-BE49-F238E27FC236}">
                <a16:creationId xmlns:a16="http://schemas.microsoft.com/office/drawing/2014/main" xmlns="" id="{755F724C-3664-4E33-EBBF-B067B8BD2CC6}"/>
              </a:ext>
            </a:extLst>
          </p:cNvPr>
          <p:cNvSpPr>
            <a:spLocks noGrp="1"/>
          </p:cNvSpPr>
          <p:nvPr>
            <p:ph type="sldNum" sz="quarter" idx="13"/>
          </p:nvPr>
        </p:nvSpPr>
        <p:spPr/>
        <p:txBody>
          <a:bodyPr/>
          <a:lstStyle/>
          <a:p>
            <a:fld id="{9FC8ED68-96CE-7944-ADE1-12D4522707F9}" type="slidenum">
              <a:rPr lang="nl-BE" smtClean="0"/>
              <a:pPr/>
              <a:t>10</a:t>
            </a:fld>
            <a:endParaRPr lang="nl-BE" dirty="0"/>
          </a:p>
        </p:txBody>
      </p:sp>
      <p:pic>
        <p:nvPicPr>
          <p:cNvPr id="7" name="Tijdelijke aanduiding voor afbeelding 26">
            <a:extLst>
              <a:ext uri="{FF2B5EF4-FFF2-40B4-BE49-F238E27FC236}">
                <a16:creationId xmlns:a16="http://schemas.microsoft.com/office/drawing/2014/main" xmlns="" id="{19045A70-AF64-84E4-9A2A-2D4F746E97CA}"/>
              </a:ext>
            </a:extLst>
          </p:cNvPr>
          <p:cNvPicPr>
            <a:picLocks noChangeAspect="1"/>
          </p:cNvPicPr>
          <p:nvPr/>
        </p:nvPicPr>
        <p:blipFill>
          <a:blip r:embed="rId3"/>
          <a:srcRect t="14777" b="14777"/>
          <a:stretch/>
        </p:blipFill>
        <p:spPr>
          <a:xfrm>
            <a:off x="10503809" y="45931"/>
            <a:ext cx="1617785" cy="633144"/>
          </a:xfrm>
          <a:prstGeom prst="rect">
            <a:avLst/>
          </a:prstGeom>
        </p:spPr>
      </p:pic>
    </p:spTree>
    <p:extLst>
      <p:ext uri="{BB962C8B-B14F-4D97-AF65-F5344CB8AC3E}">
        <p14:creationId xmlns:p14="http://schemas.microsoft.com/office/powerpoint/2010/main" val="796460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descr="Afbeelding met schets, tekening, kunst, illustratie&#10;&#10;Automatisch gegenereerde beschrijving">
            <a:extLst>
              <a:ext uri="{FF2B5EF4-FFF2-40B4-BE49-F238E27FC236}">
                <a16:creationId xmlns:a16="http://schemas.microsoft.com/office/drawing/2014/main" xmlns="" id="{2113996C-96AD-93B6-3F47-36C234D21886}"/>
              </a:ext>
            </a:extLst>
          </p:cNvPr>
          <p:cNvPicPr>
            <a:picLocks noGrp="1" noChangeAspect="1"/>
          </p:cNvPicPr>
          <p:nvPr>
            <p:ph type="pic" sz="quarter" idx="11"/>
          </p:nvPr>
        </p:nvPicPr>
        <p:blipFill rotWithShape="1">
          <a:blip r:embed="rId2"/>
          <a:srcRect l="-2975" r="4430" b="4167"/>
          <a:stretch/>
        </p:blipFill>
        <p:spPr>
          <a:xfrm>
            <a:off x="2073359" y="2903622"/>
            <a:ext cx="8562849" cy="3766886"/>
          </a:xfrm>
        </p:spPr>
      </p:pic>
      <p:sp>
        <p:nvSpPr>
          <p:cNvPr id="6" name="Tijdelijke aanduiding voor inhoud 5">
            <a:extLst>
              <a:ext uri="{FF2B5EF4-FFF2-40B4-BE49-F238E27FC236}">
                <a16:creationId xmlns:a16="http://schemas.microsoft.com/office/drawing/2014/main" xmlns="" id="{8782936D-F56E-C5C2-4320-DA97C8685BC4}"/>
              </a:ext>
            </a:extLst>
          </p:cNvPr>
          <p:cNvSpPr>
            <a:spLocks noGrp="1"/>
          </p:cNvSpPr>
          <p:nvPr>
            <p:ph idx="12"/>
          </p:nvPr>
        </p:nvSpPr>
        <p:spPr>
          <a:xfrm>
            <a:off x="475339" y="1472665"/>
            <a:ext cx="10994766" cy="4234289"/>
          </a:xfrm>
        </p:spPr>
        <p:txBody>
          <a:bodyPr/>
          <a:lstStyle/>
          <a:p>
            <a:r>
              <a:rPr lang="nl-BE" sz="2000" dirty="0"/>
              <a:t>Het wegdek bestaat uit </a:t>
            </a:r>
            <a:r>
              <a:rPr lang="nl-BE" sz="2000" b="1" dirty="0"/>
              <a:t>uitgewassen beton</a:t>
            </a:r>
            <a:r>
              <a:rPr lang="nl-BE" sz="2000" dirty="0"/>
              <a:t>. Zo wordt de dorpskern benadrukt, net als de aanpassing van 70 km/u naar 50 km/u.</a:t>
            </a:r>
          </a:p>
          <a:p>
            <a:r>
              <a:rPr lang="nl-BE" dirty="0">
                <a:effectLst/>
                <a:latin typeface="Helvetica" pitchFamily="2" charset="0"/>
              </a:rPr>
              <a:t>Op de rijweg komen </a:t>
            </a:r>
            <a:r>
              <a:rPr lang="nl-BE" b="1" dirty="0">
                <a:effectLst/>
                <a:latin typeface="Helvetica" pitchFamily="2" charset="0"/>
              </a:rPr>
              <a:t>fietssuggestiestroken</a:t>
            </a:r>
            <a:r>
              <a:rPr lang="nl-BE" dirty="0">
                <a:effectLst/>
                <a:latin typeface="Helvetica" pitchFamily="2" charset="0"/>
              </a:rPr>
              <a:t> van 1,70 meter breed.</a:t>
            </a:r>
          </a:p>
          <a:p>
            <a:r>
              <a:rPr lang="nl-BE" dirty="0">
                <a:latin typeface="Helvetica" pitchFamily="2" charset="0"/>
              </a:rPr>
              <a:t>Aan beide kanten van de weg komt een </a:t>
            </a:r>
            <a:r>
              <a:rPr lang="nl-BE" b="1" dirty="0">
                <a:latin typeface="Helvetica" pitchFamily="2" charset="0"/>
              </a:rPr>
              <a:t>voetpad</a:t>
            </a:r>
            <a:r>
              <a:rPr lang="nl-BE" dirty="0">
                <a:latin typeface="Helvetica" pitchFamily="2" charset="0"/>
              </a:rPr>
              <a:t> van minstens 1,40 meter breed. Het voetpad wordt aangelegd in straatstenen, met dezelfde kleur als het wegdek.</a:t>
            </a:r>
            <a:r>
              <a:rPr lang="nl-BE" dirty="0">
                <a:effectLst/>
                <a:latin typeface="Helvetica" pitchFamily="2" charset="0"/>
              </a:rPr>
              <a:t>  </a:t>
            </a:r>
          </a:p>
          <a:p>
            <a:endParaRPr lang="nl-NL" sz="2000" dirty="0"/>
          </a:p>
        </p:txBody>
      </p:sp>
      <p:sp>
        <p:nvSpPr>
          <p:cNvPr id="3" name="Titel 2">
            <a:extLst>
              <a:ext uri="{FF2B5EF4-FFF2-40B4-BE49-F238E27FC236}">
                <a16:creationId xmlns:a16="http://schemas.microsoft.com/office/drawing/2014/main" xmlns="" id="{3D9C488A-386F-9652-9F8D-A31795CE6B78}"/>
              </a:ext>
            </a:extLst>
          </p:cNvPr>
          <p:cNvSpPr>
            <a:spLocks noGrp="1"/>
          </p:cNvSpPr>
          <p:nvPr>
            <p:ph type="title"/>
          </p:nvPr>
        </p:nvSpPr>
        <p:spPr/>
        <p:txBody>
          <a:bodyPr/>
          <a:lstStyle/>
          <a:p>
            <a:r>
              <a:rPr lang="nl-NL" dirty="0"/>
              <a:t>Het ontwerp in detail: dorpskern Meldert</a:t>
            </a:r>
          </a:p>
        </p:txBody>
      </p:sp>
      <p:sp>
        <p:nvSpPr>
          <p:cNvPr id="4" name="Tijdelijke aanduiding voor dianummer 3">
            <a:extLst>
              <a:ext uri="{FF2B5EF4-FFF2-40B4-BE49-F238E27FC236}">
                <a16:creationId xmlns:a16="http://schemas.microsoft.com/office/drawing/2014/main" xmlns="" id="{755F724C-3664-4E33-EBBF-B067B8BD2CC6}"/>
              </a:ext>
            </a:extLst>
          </p:cNvPr>
          <p:cNvSpPr>
            <a:spLocks noGrp="1"/>
          </p:cNvSpPr>
          <p:nvPr>
            <p:ph type="sldNum" sz="quarter" idx="13"/>
          </p:nvPr>
        </p:nvSpPr>
        <p:spPr/>
        <p:txBody>
          <a:bodyPr/>
          <a:lstStyle/>
          <a:p>
            <a:fld id="{9FC8ED68-96CE-7944-ADE1-12D4522707F9}" type="slidenum">
              <a:rPr lang="nl-BE" smtClean="0"/>
              <a:pPr/>
              <a:t>11</a:t>
            </a:fld>
            <a:endParaRPr lang="nl-BE" dirty="0"/>
          </a:p>
        </p:txBody>
      </p:sp>
      <p:pic>
        <p:nvPicPr>
          <p:cNvPr id="2" name="Tijdelijke aanduiding voor afbeelding 26">
            <a:extLst>
              <a:ext uri="{FF2B5EF4-FFF2-40B4-BE49-F238E27FC236}">
                <a16:creationId xmlns:a16="http://schemas.microsoft.com/office/drawing/2014/main" xmlns="" id="{323030CC-761B-B1FD-4B2E-2DEF18A3F595}"/>
              </a:ext>
            </a:extLst>
          </p:cNvPr>
          <p:cNvPicPr>
            <a:picLocks noChangeAspect="1"/>
          </p:cNvPicPr>
          <p:nvPr/>
        </p:nvPicPr>
        <p:blipFill>
          <a:blip r:embed="rId3"/>
          <a:srcRect t="14777" b="14777"/>
          <a:stretch/>
        </p:blipFill>
        <p:spPr>
          <a:xfrm>
            <a:off x="10503809" y="45931"/>
            <a:ext cx="1617785" cy="633144"/>
          </a:xfrm>
          <a:prstGeom prst="rect">
            <a:avLst/>
          </a:prstGeom>
        </p:spPr>
      </p:pic>
    </p:spTree>
    <p:extLst>
      <p:ext uri="{BB962C8B-B14F-4D97-AF65-F5344CB8AC3E}">
        <p14:creationId xmlns:p14="http://schemas.microsoft.com/office/powerpoint/2010/main" val="1924178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jdelijke aanduiding voor afbeelding 7">
            <a:extLst>
              <a:ext uri="{FF2B5EF4-FFF2-40B4-BE49-F238E27FC236}">
                <a16:creationId xmlns:a16="http://schemas.microsoft.com/office/drawing/2014/main" xmlns="" id="{E4A11EDF-17A9-A96D-CFCD-6F6949ABCC55}"/>
              </a:ext>
            </a:extLst>
          </p:cNvPr>
          <p:cNvPicPr>
            <a:picLocks noGrp="1" noChangeAspect="1"/>
          </p:cNvPicPr>
          <p:nvPr>
            <p:ph type="pic" sz="quarter" idx="11"/>
          </p:nvPr>
        </p:nvPicPr>
        <p:blipFill rotWithShape="1">
          <a:blip r:embed="rId2"/>
          <a:srcRect l="-203" r="74" b="15027"/>
          <a:stretch/>
        </p:blipFill>
        <p:spPr>
          <a:xfrm>
            <a:off x="2103039" y="3113172"/>
            <a:ext cx="9209662" cy="3328902"/>
          </a:xfrm>
        </p:spPr>
      </p:pic>
      <p:sp>
        <p:nvSpPr>
          <p:cNvPr id="6" name="Tijdelijke aanduiding voor inhoud 5">
            <a:extLst>
              <a:ext uri="{FF2B5EF4-FFF2-40B4-BE49-F238E27FC236}">
                <a16:creationId xmlns:a16="http://schemas.microsoft.com/office/drawing/2014/main" xmlns="" id="{8782936D-F56E-C5C2-4320-DA97C8685BC4}"/>
              </a:ext>
            </a:extLst>
          </p:cNvPr>
          <p:cNvSpPr>
            <a:spLocks noGrp="1"/>
          </p:cNvSpPr>
          <p:nvPr>
            <p:ph idx="12"/>
          </p:nvPr>
        </p:nvSpPr>
        <p:spPr>
          <a:xfrm>
            <a:off x="475339" y="1472665"/>
            <a:ext cx="11241320" cy="4234289"/>
          </a:xfrm>
        </p:spPr>
        <p:txBody>
          <a:bodyPr/>
          <a:lstStyle/>
          <a:p>
            <a:r>
              <a:rPr lang="nl-BE" dirty="0">
                <a:effectLst/>
                <a:latin typeface="Helvetica" pitchFamily="2" charset="0"/>
              </a:rPr>
              <a:t>Aan de kerk komt een </a:t>
            </a:r>
            <a:r>
              <a:rPr lang="nl-BE" b="1" dirty="0">
                <a:effectLst/>
                <a:latin typeface="Helvetica" pitchFamily="2" charset="0"/>
              </a:rPr>
              <a:t>verhoogd zebrapad </a:t>
            </a:r>
            <a:r>
              <a:rPr lang="nl-BE" dirty="0">
                <a:effectLst/>
                <a:latin typeface="Helvetica" pitchFamily="2" charset="0"/>
              </a:rPr>
              <a:t>zodat overstekende voetgangers beter zichtbaar zijn. </a:t>
            </a:r>
          </a:p>
          <a:p>
            <a:r>
              <a:rPr lang="nl-BE" dirty="0">
                <a:effectLst/>
                <a:latin typeface="Helvetica" pitchFamily="2" charset="0"/>
              </a:rPr>
              <a:t>Het </a:t>
            </a:r>
            <a:r>
              <a:rPr lang="nl-BE" b="1" dirty="0">
                <a:effectLst/>
                <a:latin typeface="Helvetica" pitchFamily="2" charset="0"/>
              </a:rPr>
              <a:t>kruispunt met de Heesstraat </a:t>
            </a:r>
            <a:r>
              <a:rPr lang="nl-BE" dirty="0">
                <a:effectLst/>
                <a:latin typeface="Helvetica" pitchFamily="2" charset="0"/>
              </a:rPr>
              <a:t>wordt verhoogd aangelegd zodat auto’s er vanzelf vertragen. </a:t>
            </a:r>
          </a:p>
          <a:p>
            <a:r>
              <a:rPr lang="nl-BE" dirty="0">
                <a:effectLst/>
                <a:latin typeface="Helvetica" pitchFamily="2" charset="0"/>
              </a:rPr>
              <a:t>De </a:t>
            </a:r>
            <a:r>
              <a:rPr lang="nl-BE" b="1" dirty="0">
                <a:effectLst/>
                <a:latin typeface="Helvetica" pitchFamily="2" charset="0"/>
              </a:rPr>
              <a:t>wegversmalling </a:t>
            </a:r>
            <a:r>
              <a:rPr lang="nl-BE" dirty="0">
                <a:effectLst/>
                <a:latin typeface="Helvetica" pitchFamily="2" charset="0"/>
              </a:rPr>
              <a:t>zorgt ervoor dat fietsers veilig de fietssuggestiestrook oprijden bij het binnenrijden van Meldert. </a:t>
            </a:r>
          </a:p>
          <a:p>
            <a:endParaRPr lang="nl-BE" dirty="0">
              <a:effectLst/>
              <a:latin typeface="Helvetica" pitchFamily="2" charset="0"/>
            </a:endParaRPr>
          </a:p>
          <a:p>
            <a:endParaRPr lang="nl-NL" sz="2000" dirty="0"/>
          </a:p>
        </p:txBody>
      </p:sp>
      <p:sp>
        <p:nvSpPr>
          <p:cNvPr id="3" name="Titel 2">
            <a:extLst>
              <a:ext uri="{FF2B5EF4-FFF2-40B4-BE49-F238E27FC236}">
                <a16:creationId xmlns:a16="http://schemas.microsoft.com/office/drawing/2014/main" xmlns="" id="{3D9C488A-386F-9652-9F8D-A31795CE6B78}"/>
              </a:ext>
            </a:extLst>
          </p:cNvPr>
          <p:cNvSpPr>
            <a:spLocks noGrp="1"/>
          </p:cNvSpPr>
          <p:nvPr>
            <p:ph type="title"/>
          </p:nvPr>
        </p:nvSpPr>
        <p:spPr/>
        <p:txBody>
          <a:bodyPr/>
          <a:lstStyle/>
          <a:p>
            <a:r>
              <a:rPr lang="nl-NL" dirty="0"/>
              <a:t>Het ontwerp in detail: dorpskern Meldert</a:t>
            </a:r>
          </a:p>
        </p:txBody>
      </p:sp>
      <p:sp>
        <p:nvSpPr>
          <p:cNvPr id="4" name="Tijdelijke aanduiding voor dianummer 3">
            <a:extLst>
              <a:ext uri="{FF2B5EF4-FFF2-40B4-BE49-F238E27FC236}">
                <a16:creationId xmlns:a16="http://schemas.microsoft.com/office/drawing/2014/main" xmlns="" id="{755F724C-3664-4E33-EBBF-B067B8BD2CC6}"/>
              </a:ext>
            </a:extLst>
          </p:cNvPr>
          <p:cNvSpPr>
            <a:spLocks noGrp="1"/>
          </p:cNvSpPr>
          <p:nvPr>
            <p:ph type="sldNum" sz="quarter" idx="13"/>
          </p:nvPr>
        </p:nvSpPr>
        <p:spPr/>
        <p:txBody>
          <a:bodyPr/>
          <a:lstStyle/>
          <a:p>
            <a:fld id="{9FC8ED68-96CE-7944-ADE1-12D4522707F9}" type="slidenum">
              <a:rPr lang="nl-BE" smtClean="0"/>
              <a:pPr/>
              <a:t>12</a:t>
            </a:fld>
            <a:endParaRPr lang="nl-BE" dirty="0"/>
          </a:p>
        </p:txBody>
      </p:sp>
      <p:pic>
        <p:nvPicPr>
          <p:cNvPr id="2" name="Tijdelijke aanduiding voor afbeelding 26">
            <a:extLst>
              <a:ext uri="{FF2B5EF4-FFF2-40B4-BE49-F238E27FC236}">
                <a16:creationId xmlns:a16="http://schemas.microsoft.com/office/drawing/2014/main" xmlns="" id="{FB45ABE5-2181-3EA5-D7AD-BA693662E96E}"/>
              </a:ext>
            </a:extLst>
          </p:cNvPr>
          <p:cNvPicPr>
            <a:picLocks noChangeAspect="1"/>
          </p:cNvPicPr>
          <p:nvPr/>
        </p:nvPicPr>
        <p:blipFill>
          <a:blip r:embed="rId3"/>
          <a:srcRect t="14777" b="14777"/>
          <a:stretch/>
        </p:blipFill>
        <p:spPr>
          <a:xfrm>
            <a:off x="10503809" y="45931"/>
            <a:ext cx="1617785" cy="633144"/>
          </a:xfrm>
          <a:prstGeom prst="rect">
            <a:avLst/>
          </a:prstGeom>
        </p:spPr>
      </p:pic>
    </p:spTree>
    <p:extLst>
      <p:ext uri="{BB962C8B-B14F-4D97-AF65-F5344CB8AC3E}">
        <p14:creationId xmlns:p14="http://schemas.microsoft.com/office/powerpoint/2010/main" val="1255506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034757A7-E868-68FB-9519-7A8DB57FA9B1}"/>
              </a:ext>
            </a:extLst>
          </p:cNvPr>
          <p:cNvSpPr>
            <a:spLocks noGrp="1"/>
          </p:cNvSpPr>
          <p:nvPr>
            <p:ph idx="1"/>
          </p:nvPr>
        </p:nvSpPr>
        <p:spPr/>
        <p:txBody>
          <a:bodyPr/>
          <a:lstStyle/>
          <a:p>
            <a:pPr marL="342900" indent="-342900">
              <a:buFont typeface="Arial" panose="020B0604020202020204" pitchFamily="34" charset="0"/>
              <a:buChar char="•"/>
            </a:pPr>
            <a:r>
              <a:rPr lang="nl-BE" dirty="0"/>
              <a:t>Er wordt </a:t>
            </a:r>
            <a:r>
              <a:rPr lang="nl-BE" b="1" dirty="0"/>
              <a:t>gescheiden riolering</a:t>
            </a:r>
            <a:r>
              <a:rPr lang="nl-BE" dirty="0"/>
              <a:t> aangelegd: regen- en afvalwater worden apart afgevoerd.</a:t>
            </a:r>
          </a:p>
          <a:p>
            <a:pPr marL="800100" lvl="1" indent="-342900">
              <a:buFont typeface="Arial" panose="020B0604020202020204" pitchFamily="34" charset="0"/>
              <a:buChar char="•"/>
            </a:pPr>
            <a:r>
              <a:rPr lang="nl-BE" dirty="0"/>
              <a:t>Zo wordt wateroverlast tegengegaan;</a:t>
            </a:r>
          </a:p>
          <a:p>
            <a:pPr marL="800100" lvl="1" indent="-342900">
              <a:buFont typeface="Arial" panose="020B0604020202020204" pitchFamily="34" charset="0"/>
              <a:buChar char="•"/>
            </a:pPr>
            <a:r>
              <a:rPr lang="nl-BE" dirty="0"/>
              <a:t>Komt er geen afvalwater via overstort in de beken terecht;</a:t>
            </a:r>
          </a:p>
          <a:p>
            <a:pPr marL="800100" lvl="1" indent="-342900">
              <a:buFont typeface="Arial" panose="020B0604020202020204" pitchFamily="34" charset="0"/>
              <a:buChar char="•"/>
            </a:pPr>
            <a:r>
              <a:rPr lang="nl-BE" dirty="0"/>
              <a:t>Kan regenwater in de grond infilteren;</a:t>
            </a:r>
          </a:p>
          <a:p>
            <a:pPr marL="800100" lvl="1" indent="-342900">
              <a:buFont typeface="Arial" panose="020B0604020202020204" pitchFamily="34" charset="0"/>
              <a:buChar char="•"/>
            </a:pPr>
            <a:r>
              <a:rPr lang="nl-BE" dirty="0"/>
              <a:t>Kan het zuiveringsproces in het waterzuiveringsstation beter uitgevoerd worden.</a:t>
            </a:r>
          </a:p>
          <a:p>
            <a:pPr marL="342900" indent="-342900">
              <a:buFont typeface="Arial" panose="020B0604020202020204" pitchFamily="34" charset="0"/>
              <a:buChar char="•"/>
            </a:pPr>
            <a:r>
              <a:rPr lang="nl-NL" dirty="0"/>
              <a:t>Al het </a:t>
            </a:r>
            <a:r>
              <a:rPr lang="nl-NL" b="1" dirty="0"/>
              <a:t>afvalwater</a:t>
            </a:r>
            <a:r>
              <a:rPr lang="nl-NL" dirty="0"/>
              <a:t> komt terecht in de Aquafin-collector (naast huisnummer 37).</a:t>
            </a:r>
          </a:p>
          <a:p>
            <a:pPr marL="342900" indent="-342900">
              <a:buFont typeface="Arial" panose="020B0604020202020204" pitchFamily="34" charset="0"/>
              <a:buChar char="•"/>
            </a:pPr>
            <a:r>
              <a:rPr lang="nl-NL" dirty="0"/>
              <a:t>Daarna komt het afvalwater terecht in het waterzuiveringsstation van Halen.</a:t>
            </a:r>
          </a:p>
          <a:p>
            <a:endParaRPr lang="nl-NL" dirty="0"/>
          </a:p>
        </p:txBody>
      </p:sp>
      <p:sp>
        <p:nvSpPr>
          <p:cNvPr id="3" name="Titel 2">
            <a:extLst>
              <a:ext uri="{FF2B5EF4-FFF2-40B4-BE49-F238E27FC236}">
                <a16:creationId xmlns:a16="http://schemas.microsoft.com/office/drawing/2014/main" xmlns="" id="{3D51D2F0-2853-024E-356B-FDC73502DD9F}"/>
              </a:ext>
            </a:extLst>
          </p:cNvPr>
          <p:cNvSpPr>
            <a:spLocks noGrp="1"/>
          </p:cNvSpPr>
          <p:nvPr>
            <p:ph type="title"/>
          </p:nvPr>
        </p:nvSpPr>
        <p:spPr/>
        <p:txBody>
          <a:bodyPr/>
          <a:lstStyle/>
          <a:p>
            <a:r>
              <a:rPr lang="nl-NL" dirty="0"/>
              <a:t>De riolering in detail</a:t>
            </a:r>
          </a:p>
        </p:txBody>
      </p:sp>
      <p:sp>
        <p:nvSpPr>
          <p:cNvPr id="5" name="Tijdelijke aanduiding voor dianummer 4">
            <a:extLst>
              <a:ext uri="{FF2B5EF4-FFF2-40B4-BE49-F238E27FC236}">
                <a16:creationId xmlns:a16="http://schemas.microsoft.com/office/drawing/2014/main" xmlns="" id="{2E6426C4-1A4C-4929-DEB1-6C3C786E1E44}"/>
              </a:ext>
            </a:extLst>
          </p:cNvPr>
          <p:cNvSpPr>
            <a:spLocks noGrp="1"/>
          </p:cNvSpPr>
          <p:nvPr>
            <p:ph type="sldNum" sz="quarter" idx="10"/>
          </p:nvPr>
        </p:nvSpPr>
        <p:spPr/>
        <p:txBody>
          <a:bodyPr/>
          <a:lstStyle/>
          <a:p>
            <a:fld id="{591E5747-6C9E-DC47-BBB7-1964FAC56069}" type="slidenum">
              <a:rPr lang="nl-BE" smtClean="0"/>
              <a:pPr/>
              <a:t>13</a:t>
            </a:fld>
            <a:endParaRPr lang="nl-BE" dirty="0"/>
          </a:p>
        </p:txBody>
      </p:sp>
      <p:pic>
        <p:nvPicPr>
          <p:cNvPr id="7" name="Tijdelijke aanduiding voor afbeelding 26">
            <a:extLst>
              <a:ext uri="{FF2B5EF4-FFF2-40B4-BE49-F238E27FC236}">
                <a16:creationId xmlns:a16="http://schemas.microsoft.com/office/drawing/2014/main" xmlns="" id="{57CFF2AF-724D-BEFD-A6EC-5F9407ACF15D}"/>
              </a:ext>
            </a:extLst>
          </p:cNvPr>
          <p:cNvPicPr>
            <a:picLocks noChangeAspect="1"/>
          </p:cNvPicPr>
          <p:nvPr/>
        </p:nvPicPr>
        <p:blipFill>
          <a:blip r:embed="rId2"/>
          <a:srcRect t="14777" b="14777"/>
          <a:stretch/>
        </p:blipFill>
        <p:spPr>
          <a:xfrm>
            <a:off x="10503809" y="45931"/>
            <a:ext cx="1617785" cy="633144"/>
          </a:xfrm>
          <a:prstGeom prst="rect">
            <a:avLst/>
          </a:prstGeom>
        </p:spPr>
      </p:pic>
    </p:spTree>
    <p:extLst>
      <p:ext uri="{BB962C8B-B14F-4D97-AF65-F5344CB8AC3E}">
        <p14:creationId xmlns:p14="http://schemas.microsoft.com/office/powerpoint/2010/main" val="3283103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034757A7-E868-68FB-9519-7A8DB57FA9B1}"/>
              </a:ext>
            </a:extLst>
          </p:cNvPr>
          <p:cNvSpPr>
            <a:spLocks noGrp="1"/>
          </p:cNvSpPr>
          <p:nvPr>
            <p:ph idx="1"/>
          </p:nvPr>
        </p:nvSpPr>
        <p:spPr/>
        <p:txBody>
          <a:bodyPr/>
          <a:lstStyle/>
          <a:p>
            <a:pPr marL="342900" indent="-342900">
              <a:buFont typeface="Arial" panose="020B0604020202020204" pitchFamily="34" charset="0"/>
              <a:buChar char="•"/>
            </a:pPr>
            <a:r>
              <a:rPr lang="nl-NL" b="1" dirty="0"/>
              <a:t>Regenwater </a:t>
            </a:r>
            <a:r>
              <a:rPr lang="nl-NL" dirty="0"/>
              <a:t>trekt in de bodem:</a:t>
            </a:r>
          </a:p>
          <a:p>
            <a:pPr marL="800100" lvl="1" indent="-342900">
              <a:buFont typeface="Arial" panose="020B0604020202020204" pitchFamily="34" charset="0"/>
              <a:buChar char="•"/>
            </a:pPr>
            <a:r>
              <a:rPr lang="nl-NL" dirty="0"/>
              <a:t>Infiltratiebuizen onder de rijweg zijn waterdoorlatend. Zo komt het grootste deel van het water in de bodem terecht.</a:t>
            </a:r>
          </a:p>
          <a:p>
            <a:pPr marL="800100" lvl="1" indent="-342900">
              <a:buFont typeface="Arial" panose="020B0604020202020204" pitchFamily="34" charset="0"/>
              <a:buChar char="•"/>
            </a:pPr>
            <a:r>
              <a:rPr lang="nl-NL" dirty="0"/>
              <a:t>De regenwaterbuizen sluiten aan op twee grachten die het water vertraagd naar de vallei van de Zwarte Beek voeren.</a:t>
            </a:r>
          </a:p>
          <a:p>
            <a:pPr marL="0" indent="0">
              <a:buNone/>
            </a:pPr>
            <a:endParaRPr lang="nl-NL" dirty="0"/>
          </a:p>
        </p:txBody>
      </p:sp>
      <p:sp>
        <p:nvSpPr>
          <p:cNvPr id="3" name="Titel 2">
            <a:extLst>
              <a:ext uri="{FF2B5EF4-FFF2-40B4-BE49-F238E27FC236}">
                <a16:creationId xmlns:a16="http://schemas.microsoft.com/office/drawing/2014/main" xmlns="" id="{3D51D2F0-2853-024E-356B-FDC73502DD9F}"/>
              </a:ext>
            </a:extLst>
          </p:cNvPr>
          <p:cNvSpPr>
            <a:spLocks noGrp="1"/>
          </p:cNvSpPr>
          <p:nvPr>
            <p:ph type="title"/>
          </p:nvPr>
        </p:nvSpPr>
        <p:spPr/>
        <p:txBody>
          <a:bodyPr/>
          <a:lstStyle/>
          <a:p>
            <a:r>
              <a:rPr lang="nl-NL" dirty="0"/>
              <a:t>De riolering in detail</a:t>
            </a:r>
          </a:p>
        </p:txBody>
      </p:sp>
      <p:sp>
        <p:nvSpPr>
          <p:cNvPr id="5" name="Tijdelijke aanduiding voor dianummer 4">
            <a:extLst>
              <a:ext uri="{FF2B5EF4-FFF2-40B4-BE49-F238E27FC236}">
                <a16:creationId xmlns:a16="http://schemas.microsoft.com/office/drawing/2014/main" xmlns="" id="{2E6426C4-1A4C-4929-DEB1-6C3C786E1E44}"/>
              </a:ext>
            </a:extLst>
          </p:cNvPr>
          <p:cNvSpPr>
            <a:spLocks noGrp="1"/>
          </p:cNvSpPr>
          <p:nvPr>
            <p:ph type="sldNum" sz="quarter" idx="10"/>
          </p:nvPr>
        </p:nvSpPr>
        <p:spPr/>
        <p:txBody>
          <a:bodyPr/>
          <a:lstStyle/>
          <a:p>
            <a:fld id="{591E5747-6C9E-DC47-BBB7-1964FAC56069}" type="slidenum">
              <a:rPr lang="nl-BE" smtClean="0"/>
              <a:pPr/>
              <a:t>14</a:t>
            </a:fld>
            <a:endParaRPr lang="nl-BE" dirty="0"/>
          </a:p>
        </p:txBody>
      </p:sp>
      <p:pic>
        <p:nvPicPr>
          <p:cNvPr id="4" name="Tijdelijke aanduiding voor afbeelding 26">
            <a:extLst>
              <a:ext uri="{FF2B5EF4-FFF2-40B4-BE49-F238E27FC236}">
                <a16:creationId xmlns:a16="http://schemas.microsoft.com/office/drawing/2014/main" xmlns="" id="{054A139D-72BD-58C0-B73A-800A6B95F10B}"/>
              </a:ext>
            </a:extLst>
          </p:cNvPr>
          <p:cNvPicPr>
            <a:picLocks noChangeAspect="1"/>
          </p:cNvPicPr>
          <p:nvPr/>
        </p:nvPicPr>
        <p:blipFill>
          <a:blip r:embed="rId2"/>
          <a:srcRect t="14777" b="14777"/>
          <a:stretch/>
        </p:blipFill>
        <p:spPr>
          <a:xfrm>
            <a:off x="10503809" y="45931"/>
            <a:ext cx="1617785" cy="633144"/>
          </a:xfrm>
          <a:prstGeom prst="rect">
            <a:avLst/>
          </a:prstGeom>
        </p:spPr>
      </p:pic>
    </p:spTree>
    <p:extLst>
      <p:ext uri="{BB962C8B-B14F-4D97-AF65-F5344CB8AC3E}">
        <p14:creationId xmlns:p14="http://schemas.microsoft.com/office/powerpoint/2010/main" val="3519564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tekst, diagram, kaart&#10;&#10;Automatisch gegenereerde beschrijving">
            <a:extLst>
              <a:ext uri="{FF2B5EF4-FFF2-40B4-BE49-F238E27FC236}">
                <a16:creationId xmlns:a16="http://schemas.microsoft.com/office/drawing/2014/main" xmlns="" id="{5C0A5D39-1EB8-0891-3E26-B348A8772E72}"/>
              </a:ext>
            </a:extLst>
          </p:cNvPr>
          <p:cNvPicPr>
            <a:picLocks noGrp="1" noChangeAspect="1"/>
          </p:cNvPicPr>
          <p:nvPr>
            <p:ph type="pic" sz="quarter" idx="12"/>
          </p:nvPr>
        </p:nvPicPr>
        <p:blipFill>
          <a:blip r:embed="rId2"/>
          <a:srcRect t="1640" b="1640"/>
          <a:stretch>
            <a:fillRect/>
          </a:stretch>
        </p:blipFill>
        <p:spPr/>
      </p:pic>
    </p:spTree>
    <p:extLst>
      <p:ext uri="{BB962C8B-B14F-4D97-AF65-F5344CB8AC3E}">
        <p14:creationId xmlns:p14="http://schemas.microsoft.com/office/powerpoint/2010/main" val="456027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0921D46-5EDE-4FF8-B0CE-B81BE6944E60}"/>
              </a:ext>
            </a:extLst>
          </p:cNvPr>
          <p:cNvSpPr>
            <a:spLocks noGrp="1"/>
          </p:cNvSpPr>
          <p:nvPr>
            <p:ph type="title"/>
          </p:nvPr>
        </p:nvSpPr>
        <p:spPr>
          <a:xfrm>
            <a:off x="6280484" y="5246665"/>
            <a:ext cx="5252210" cy="1123296"/>
          </a:xfrm>
        </p:spPr>
        <p:txBody>
          <a:bodyPr/>
          <a:lstStyle/>
          <a:p>
            <a:r>
              <a:rPr lang="nl-NL" dirty="0"/>
              <a:t>Afkoppelen: praktische informatie</a:t>
            </a:r>
          </a:p>
        </p:txBody>
      </p:sp>
    </p:spTree>
    <p:extLst>
      <p:ext uri="{BB962C8B-B14F-4D97-AF65-F5344CB8AC3E}">
        <p14:creationId xmlns:p14="http://schemas.microsoft.com/office/powerpoint/2010/main" val="1282675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xmlns="" id="{FCDAE552-D032-9821-2942-6DD78593BF12}"/>
              </a:ext>
            </a:extLst>
          </p:cNvPr>
          <p:cNvSpPr>
            <a:spLocks noGrp="1"/>
          </p:cNvSpPr>
          <p:nvPr>
            <p:ph type="sldNum" sz="quarter" idx="10"/>
          </p:nvPr>
        </p:nvSpPr>
        <p:spPr/>
        <p:txBody>
          <a:bodyPr/>
          <a:lstStyle/>
          <a:p>
            <a:fld id="{9FC8ED68-96CE-7944-ADE1-12D4522707F9}" type="slidenum">
              <a:rPr lang="nl-BE" smtClean="0"/>
              <a:pPr/>
              <a:t>17</a:t>
            </a:fld>
            <a:endParaRPr lang="nl-BE" dirty="0"/>
          </a:p>
        </p:txBody>
      </p:sp>
      <p:sp>
        <p:nvSpPr>
          <p:cNvPr id="2" name="Tijdelijke aanduiding voor inhoud 1">
            <a:extLst>
              <a:ext uri="{FF2B5EF4-FFF2-40B4-BE49-F238E27FC236}">
                <a16:creationId xmlns:a16="http://schemas.microsoft.com/office/drawing/2014/main" xmlns="" id="{EF56A66E-845F-479A-18B3-FC0D91A83773}"/>
              </a:ext>
            </a:extLst>
          </p:cNvPr>
          <p:cNvSpPr>
            <a:spLocks noGrp="1"/>
          </p:cNvSpPr>
          <p:nvPr>
            <p:ph idx="1"/>
          </p:nvPr>
        </p:nvSpPr>
        <p:spPr>
          <a:xfrm>
            <a:off x="475341" y="1482726"/>
            <a:ext cx="11241997" cy="1610392"/>
          </a:xfrm>
        </p:spPr>
        <p:txBody>
          <a:bodyPr/>
          <a:lstStyle/>
          <a:p>
            <a:pPr marL="342900" indent="-342900">
              <a:buFont typeface="Arial" panose="020B0604020202020204" pitchFamily="34" charset="0"/>
              <a:buChar char="•"/>
            </a:pPr>
            <a:r>
              <a:rPr lang="nl-BE" dirty="0"/>
              <a:t>Aansluitingen van gas en elektriciteit: (vanaf kruispunt Heestraat tot gemeentegrens)</a:t>
            </a:r>
          </a:p>
          <a:p>
            <a:pPr marL="800100" lvl="1" indent="-342900">
              <a:buFont typeface="Arial" panose="020B0604020202020204" pitchFamily="34" charset="0"/>
              <a:buChar char="•"/>
            </a:pPr>
            <a:r>
              <a:rPr lang="nl-BE" dirty="0"/>
              <a:t>Iedereen zijn aansluiting wordt nagekeken (minimum 4 x 10 mm</a:t>
            </a:r>
            <a:r>
              <a:rPr lang="nl-BE" baseline="30000" dirty="0"/>
              <a:t>2</a:t>
            </a:r>
            <a:r>
              <a:rPr lang="nl-BE" dirty="0"/>
              <a:t>)</a:t>
            </a:r>
          </a:p>
          <a:p>
            <a:pPr marL="800100" lvl="1" indent="-342900">
              <a:buFont typeface="Arial" panose="020B0604020202020204" pitchFamily="34" charset="0"/>
              <a:buChar char="•"/>
            </a:pPr>
            <a:r>
              <a:rPr lang="nl-BE" dirty="0"/>
              <a:t>Iedereen zijn aansluiting wordt ondergronds gebracht.</a:t>
            </a:r>
          </a:p>
          <a:p>
            <a:pPr marL="800100" lvl="1" indent="-342900">
              <a:buFont typeface="Arial" panose="020B0604020202020204" pitchFamily="34" charset="0"/>
              <a:buChar char="•"/>
            </a:pPr>
            <a:r>
              <a:rPr lang="nl-BE" dirty="0"/>
              <a:t>Iedereen krijgt een digitale gas- en elektriciteitsmeter (uitzondering zonnepanelen)</a:t>
            </a:r>
            <a:br>
              <a:rPr lang="nl-BE" dirty="0"/>
            </a:br>
            <a:endParaRPr lang="nl-BE" dirty="0"/>
          </a:p>
          <a:p>
            <a:pPr marL="800100" lvl="1" indent="-342900">
              <a:buFont typeface="Arial" panose="020B0604020202020204" pitchFamily="34" charset="0"/>
              <a:buChar char="•"/>
            </a:pPr>
            <a:r>
              <a:rPr lang="nl-BE" dirty="0"/>
              <a:t>Digitale watermeter wordt overal geplaatst (werkt “digitaal of analoog” zie elektriciteitsmeter)</a:t>
            </a:r>
          </a:p>
        </p:txBody>
      </p:sp>
      <p:sp>
        <p:nvSpPr>
          <p:cNvPr id="3" name="Titel 2">
            <a:extLst>
              <a:ext uri="{FF2B5EF4-FFF2-40B4-BE49-F238E27FC236}">
                <a16:creationId xmlns:a16="http://schemas.microsoft.com/office/drawing/2014/main" xmlns="" id="{FCA44BA2-94CA-5FBE-87B5-8AA73B00E886}"/>
              </a:ext>
            </a:extLst>
          </p:cNvPr>
          <p:cNvSpPr>
            <a:spLocks noGrp="1"/>
          </p:cNvSpPr>
          <p:nvPr>
            <p:ph type="title"/>
          </p:nvPr>
        </p:nvSpPr>
        <p:spPr/>
        <p:txBody>
          <a:bodyPr/>
          <a:lstStyle/>
          <a:p>
            <a:r>
              <a:rPr lang="nl-NL" dirty="0"/>
              <a:t>Aansluitingen van gas en elektriciteit</a:t>
            </a:r>
          </a:p>
        </p:txBody>
      </p:sp>
      <p:pic>
        <p:nvPicPr>
          <p:cNvPr id="5" name="Tijdelijke aanduiding voor afbeelding 24">
            <a:extLst>
              <a:ext uri="{FF2B5EF4-FFF2-40B4-BE49-F238E27FC236}">
                <a16:creationId xmlns:a16="http://schemas.microsoft.com/office/drawing/2014/main" xmlns="" id="{F5766427-6C0D-17AD-78D6-69483170A081}"/>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pic>
        <p:nvPicPr>
          <p:cNvPr id="9" name="Afbeelding 8">
            <a:extLst>
              <a:ext uri="{FF2B5EF4-FFF2-40B4-BE49-F238E27FC236}">
                <a16:creationId xmlns:a16="http://schemas.microsoft.com/office/drawing/2014/main" xmlns="" id="{9E7B1125-9020-1172-A7BE-67EA8B679D21}"/>
              </a:ext>
            </a:extLst>
          </p:cNvPr>
          <p:cNvPicPr>
            <a:picLocks noChangeAspect="1"/>
          </p:cNvPicPr>
          <p:nvPr/>
        </p:nvPicPr>
        <p:blipFill>
          <a:blip r:embed="rId3"/>
          <a:stretch>
            <a:fillRect/>
          </a:stretch>
        </p:blipFill>
        <p:spPr>
          <a:xfrm>
            <a:off x="6793699" y="3393128"/>
            <a:ext cx="4326060" cy="2866383"/>
          </a:xfrm>
          <a:prstGeom prst="rect">
            <a:avLst/>
          </a:prstGeom>
        </p:spPr>
      </p:pic>
      <p:pic>
        <p:nvPicPr>
          <p:cNvPr id="7" name="Afbeelding 6">
            <a:extLst>
              <a:ext uri="{FF2B5EF4-FFF2-40B4-BE49-F238E27FC236}">
                <a16:creationId xmlns:a16="http://schemas.microsoft.com/office/drawing/2014/main" xmlns="" id="{D1DC8F32-093C-D64B-E65B-9C7BBE55274A}"/>
              </a:ext>
            </a:extLst>
          </p:cNvPr>
          <p:cNvPicPr>
            <a:picLocks noChangeAspect="1"/>
          </p:cNvPicPr>
          <p:nvPr/>
        </p:nvPicPr>
        <p:blipFill>
          <a:blip r:embed="rId4"/>
          <a:stretch>
            <a:fillRect/>
          </a:stretch>
        </p:blipFill>
        <p:spPr>
          <a:xfrm>
            <a:off x="2414587" y="3446759"/>
            <a:ext cx="3095625" cy="3105150"/>
          </a:xfrm>
          <a:prstGeom prst="rect">
            <a:avLst/>
          </a:prstGeom>
        </p:spPr>
      </p:pic>
    </p:spTree>
    <p:extLst>
      <p:ext uri="{BB962C8B-B14F-4D97-AF65-F5344CB8AC3E}">
        <p14:creationId xmlns:p14="http://schemas.microsoft.com/office/powerpoint/2010/main" val="1243554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xmlns="" id="{FCDAE552-D032-9821-2942-6DD78593BF12}"/>
              </a:ext>
            </a:extLst>
          </p:cNvPr>
          <p:cNvSpPr>
            <a:spLocks noGrp="1"/>
          </p:cNvSpPr>
          <p:nvPr>
            <p:ph type="sldNum" sz="quarter" idx="10"/>
          </p:nvPr>
        </p:nvSpPr>
        <p:spPr/>
        <p:txBody>
          <a:bodyPr/>
          <a:lstStyle/>
          <a:p>
            <a:fld id="{9FC8ED68-96CE-7944-ADE1-12D4522707F9}" type="slidenum">
              <a:rPr lang="nl-BE" smtClean="0"/>
              <a:pPr/>
              <a:t>18</a:t>
            </a:fld>
            <a:endParaRPr lang="nl-BE" dirty="0"/>
          </a:p>
        </p:txBody>
      </p:sp>
      <p:sp>
        <p:nvSpPr>
          <p:cNvPr id="2" name="Tijdelijke aanduiding voor inhoud 1">
            <a:extLst>
              <a:ext uri="{FF2B5EF4-FFF2-40B4-BE49-F238E27FC236}">
                <a16:creationId xmlns:a16="http://schemas.microsoft.com/office/drawing/2014/main" xmlns="" id="{EF56A66E-845F-479A-18B3-FC0D91A83773}"/>
              </a:ext>
            </a:extLst>
          </p:cNvPr>
          <p:cNvSpPr>
            <a:spLocks noGrp="1"/>
          </p:cNvSpPr>
          <p:nvPr>
            <p:ph idx="1"/>
          </p:nvPr>
        </p:nvSpPr>
        <p:spPr>
          <a:xfrm>
            <a:off x="475341" y="1482726"/>
            <a:ext cx="11241997" cy="1610392"/>
          </a:xfrm>
        </p:spPr>
        <p:txBody>
          <a:bodyPr/>
          <a:lstStyle/>
          <a:p>
            <a:pPr marL="342900" indent="-342900">
              <a:buFont typeface="Arial" panose="020B0604020202020204" pitchFamily="34" charset="0"/>
              <a:buChar char="•"/>
            </a:pPr>
            <a:r>
              <a:rPr lang="nl-BE" dirty="0"/>
              <a:t>U krijgt afkoppelingsadvies van de afkoppelingsdeskundige van Enerdo.</a:t>
            </a:r>
          </a:p>
          <a:p>
            <a:pPr marL="342900" indent="-342900">
              <a:buFont typeface="Arial" panose="020B0604020202020204" pitchFamily="34" charset="0"/>
              <a:buChar char="•"/>
            </a:pPr>
            <a:r>
              <a:rPr lang="nl-BE" dirty="0"/>
              <a:t>U koppelt het best zo snel mogelijk af, na de plaatsing van de huisaansluitingputten.</a:t>
            </a:r>
          </a:p>
        </p:txBody>
      </p:sp>
      <p:sp>
        <p:nvSpPr>
          <p:cNvPr id="3" name="Titel 2">
            <a:extLst>
              <a:ext uri="{FF2B5EF4-FFF2-40B4-BE49-F238E27FC236}">
                <a16:creationId xmlns:a16="http://schemas.microsoft.com/office/drawing/2014/main" xmlns="" id="{FCA44BA2-94CA-5FBE-87B5-8AA73B00E886}"/>
              </a:ext>
            </a:extLst>
          </p:cNvPr>
          <p:cNvSpPr>
            <a:spLocks noGrp="1"/>
          </p:cNvSpPr>
          <p:nvPr>
            <p:ph type="title"/>
          </p:nvPr>
        </p:nvSpPr>
        <p:spPr/>
        <p:txBody>
          <a:bodyPr/>
          <a:lstStyle/>
          <a:p>
            <a:r>
              <a:rPr lang="nl-NL" dirty="0"/>
              <a:t>Afkoppelen op privédomein</a:t>
            </a:r>
          </a:p>
        </p:txBody>
      </p:sp>
      <p:pic>
        <p:nvPicPr>
          <p:cNvPr id="5" name="Tijdelijke aanduiding voor afbeelding 24">
            <a:extLst>
              <a:ext uri="{FF2B5EF4-FFF2-40B4-BE49-F238E27FC236}">
                <a16:creationId xmlns:a16="http://schemas.microsoft.com/office/drawing/2014/main" xmlns="" id="{F5766427-6C0D-17AD-78D6-69483170A081}"/>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pic>
        <p:nvPicPr>
          <p:cNvPr id="6" name="Afbeelding 5" descr="Afbeelding met zitten, steen, toonbank, tafel&#10;&#10;Automatisch gegenereerde beschrijving">
            <a:extLst>
              <a:ext uri="{FF2B5EF4-FFF2-40B4-BE49-F238E27FC236}">
                <a16:creationId xmlns:a16="http://schemas.microsoft.com/office/drawing/2014/main" xmlns="" id="{4B7D0FF7-D67D-5C6F-E66F-9297005810D0}"/>
              </a:ext>
            </a:extLst>
          </p:cNvPr>
          <p:cNvPicPr>
            <a:picLocks noChangeAspect="1"/>
          </p:cNvPicPr>
          <p:nvPr/>
        </p:nvPicPr>
        <p:blipFill>
          <a:blip r:embed="rId3"/>
          <a:stretch>
            <a:fillRect/>
          </a:stretch>
        </p:blipFill>
        <p:spPr>
          <a:xfrm>
            <a:off x="8889906" y="3092132"/>
            <a:ext cx="2229853" cy="3349942"/>
          </a:xfrm>
          <a:prstGeom prst="rect">
            <a:avLst/>
          </a:prstGeom>
        </p:spPr>
      </p:pic>
    </p:spTree>
    <p:extLst>
      <p:ext uri="{BB962C8B-B14F-4D97-AF65-F5344CB8AC3E}">
        <p14:creationId xmlns:p14="http://schemas.microsoft.com/office/powerpoint/2010/main" val="6060384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8D261E4-A646-EB78-C72F-27CAD7183029}"/>
              </a:ext>
            </a:extLst>
          </p:cNvPr>
          <p:cNvSpPr>
            <a:spLocks noGrp="1"/>
          </p:cNvSpPr>
          <p:nvPr>
            <p:ph type="title"/>
          </p:nvPr>
        </p:nvSpPr>
        <p:spPr/>
        <p:txBody>
          <a:bodyPr/>
          <a:lstStyle/>
          <a:p>
            <a:r>
              <a:rPr lang="nl-NL" dirty="0"/>
              <a:t>Hoe wordt elk perceel aangesloten?</a:t>
            </a:r>
          </a:p>
        </p:txBody>
      </p:sp>
      <p:sp>
        <p:nvSpPr>
          <p:cNvPr id="4" name="Tijdelijke aanduiding voor inhoud 3">
            <a:extLst>
              <a:ext uri="{FF2B5EF4-FFF2-40B4-BE49-F238E27FC236}">
                <a16:creationId xmlns:a16="http://schemas.microsoft.com/office/drawing/2014/main" xmlns="" id="{E7BCE01B-06B3-6183-A64C-F348D4627848}"/>
              </a:ext>
            </a:extLst>
          </p:cNvPr>
          <p:cNvSpPr>
            <a:spLocks noGrp="1"/>
          </p:cNvSpPr>
          <p:nvPr>
            <p:ph idx="12"/>
          </p:nvPr>
        </p:nvSpPr>
        <p:spPr/>
        <p:txBody>
          <a:bodyPr/>
          <a:lstStyle/>
          <a:p>
            <a:r>
              <a:rPr lang="nl-BE" dirty="0"/>
              <a:t>Bij bestaande lozingspunten:</a:t>
            </a:r>
          </a:p>
          <a:p>
            <a:pPr lvl="1"/>
            <a:r>
              <a:rPr lang="nl-BE" dirty="0"/>
              <a:t>Alle lozingspunten ter hoogte van rooilijn worden opgevangen, nadat ze op terrein of rond woning zijn samengebracht tot </a:t>
            </a:r>
            <a:br>
              <a:rPr lang="nl-BE" dirty="0"/>
            </a:br>
            <a:r>
              <a:rPr lang="nl-BE" dirty="0"/>
              <a:t>1 leiding.</a:t>
            </a:r>
          </a:p>
          <a:p>
            <a:r>
              <a:rPr lang="nl-BE" dirty="0"/>
              <a:t>Bij nieuwe huisaansluitingsputten:</a:t>
            </a:r>
          </a:p>
          <a:p>
            <a:pPr lvl="1"/>
            <a:r>
              <a:rPr lang="nl-NL" altLang="nl-BE" dirty="0"/>
              <a:t>1 aansluiting voor regenwater</a:t>
            </a:r>
          </a:p>
          <a:p>
            <a:pPr lvl="1"/>
            <a:r>
              <a:rPr lang="nl-BE" altLang="nl-BE" dirty="0"/>
              <a:t>1 aansluiting voor vuilwater</a:t>
            </a:r>
          </a:p>
          <a:p>
            <a:r>
              <a:rPr lang="nl-BE" altLang="nl-BE" dirty="0"/>
              <a:t>Deze putjes worden op privé-eigendom geplaatst, op maximum 1,3 meter diep </a:t>
            </a:r>
            <a:br>
              <a:rPr lang="nl-BE" altLang="nl-BE" dirty="0"/>
            </a:br>
            <a:r>
              <a:rPr lang="nl-BE" altLang="nl-BE" dirty="0"/>
              <a:t>(geen kelderaansluitingen).</a:t>
            </a:r>
          </a:p>
          <a:p>
            <a:pPr lvl="1"/>
            <a:r>
              <a:rPr lang="nl-NL" altLang="nl-BE" dirty="0"/>
              <a:t>Als de bouwlijn de rooilijn is, moet dit niet op privé-eigendom.</a:t>
            </a:r>
          </a:p>
        </p:txBody>
      </p:sp>
      <p:sp>
        <p:nvSpPr>
          <p:cNvPr id="5" name="Tijdelijke aanduiding voor dianummer 4">
            <a:extLst>
              <a:ext uri="{FF2B5EF4-FFF2-40B4-BE49-F238E27FC236}">
                <a16:creationId xmlns:a16="http://schemas.microsoft.com/office/drawing/2014/main" xmlns="" id="{B81459B4-82C8-6436-91CB-6BA83B08A3B0}"/>
              </a:ext>
            </a:extLst>
          </p:cNvPr>
          <p:cNvSpPr>
            <a:spLocks noGrp="1"/>
          </p:cNvSpPr>
          <p:nvPr>
            <p:ph type="sldNum" sz="quarter" idx="13"/>
          </p:nvPr>
        </p:nvSpPr>
        <p:spPr/>
        <p:txBody>
          <a:bodyPr/>
          <a:lstStyle/>
          <a:p>
            <a:fld id="{591E5747-6C9E-DC47-BBB7-1964FAC56069}" type="slidenum">
              <a:rPr lang="nl-BE" smtClean="0"/>
              <a:pPr/>
              <a:t>19</a:t>
            </a:fld>
            <a:endParaRPr lang="nl-BE" dirty="0"/>
          </a:p>
        </p:txBody>
      </p:sp>
      <p:pic>
        <p:nvPicPr>
          <p:cNvPr id="3" name="Tijdelijke aanduiding voor afbeelding 24">
            <a:extLst>
              <a:ext uri="{FF2B5EF4-FFF2-40B4-BE49-F238E27FC236}">
                <a16:creationId xmlns:a16="http://schemas.microsoft.com/office/drawing/2014/main" xmlns="" id="{FC4D8E4F-D191-C6FD-382A-2E82B6F68921}"/>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pic>
        <p:nvPicPr>
          <p:cNvPr id="7" name="Picture 4" descr="SDC10059">
            <a:extLst>
              <a:ext uri="{FF2B5EF4-FFF2-40B4-BE49-F238E27FC236}">
                <a16:creationId xmlns:a16="http://schemas.microsoft.com/office/drawing/2014/main" xmlns="" id="{BA562BF8-9CDF-C62F-2BB7-1D46E2E844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426"/>
          <a:stretch/>
        </p:blipFill>
        <p:spPr>
          <a:xfrm>
            <a:off x="1149106" y="1313358"/>
            <a:ext cx="3936242" cy="4231283"/>
          </a:xfrm>
          <a:prstGeom prst="rect">
            <a:avLst/>
          </a:prstGeom>
          <a:noFill/>
        </p:spPr>
      </p:pic>
    </p:spTree>
    <p:extLst>
      <p:ext uri="{BB962C8B-B14F-4D97-AF65-F5344CB8AC3E}">
        <p14:creationId xmlns:p14="http://schemas.microsoft.com/office/powerpoint/2010/main" val="1818341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xmlns="" id="{814435A1-78FF-686B-AA48-E0B2A8CDB8AF}"/>
              </a:ext>
            </a:extLst>
          </p:cNvPr>
          <p:cNvSpPr>
            <a:spLocks noGrp="1"/>
          </p:cNvSpPr>
          <p:nvPr>
            <p:ph idx="1"/>
          </p:nvPr>
        </p:nvSpPr>
        <p:spPr/>
        <p:txBody>
          <a:bodyPr/>
          <a:lstStyle/>
          <a:p>
            <a:r>
              <a:rPr lang="nl-BE" dirty="0"/>
              <a:t>Inleiding</a:t>
            </a:r>
          </a:p>
          <a:p>
            <a:r>
              <a:rPr lang="nl-BE" dirty="0"/>
              <a:t>Wie is wie?</a:t>
            </a:r>
          </a:p>
          <a:p>
            <a:r>
              <a:rPr lang="nl-BE" dirty="0"/>
              <a:t>Het project</a:t>
            </a:r>
          </a:p>
          <a:p>
            <a:pPr lvl="1"/>
            <a:r>
              <a:rPr lang="nl-BE" dirty="0"/>
              <a:t>De projectzone in beeld</a:t>
            </a:r>
          </a:p>
          <a:p>
            <a:pPr lvl="1"/>
            <a:r>
              <a:rPr lang="nl-BE" dirty="0"/>
              <a:t>Het ontwerp in detail</a:t>
            </a:r>
          </a:p>
          <a:p>
            <a:pPr lvl="1"/>
            <a:r>
              <a:rPr lang="nl-BE" dirty="0"/>
              <a:t>De riolering in detail</a:t>
            </a:r>
          </a:p>
          <a:p>
            <a:r>
              <a:rPr lang="nl-BE" dirty="0"/>
              <a:t>Afkoppelen: praktische informatie</a:t>
            </a:r>
          </a:p>
          <a:p>
            <a:r>
              <a:rPr lang="nl-BE" dirty="0"/>
              <a:t>Fasering en timing</a:t>
            </a:r>
          </a:p>
          <a:p>
            <a:r>
              <a:rPr lang="nl-BE" dirty="0"/>
              <a:t>De werken: stap voor stap</a:t>
            </a:r>
          </a:p>
          <a:p>
            <a:r>
              <a:rPr lang="nl-BE" dirty="0"/>
              <a:t>Hinder</a:t>
            </a:r>
          </a:p>
          <a:p>
            <a:r>
              <a:rPr lang="nl-BE" dirty="0"/>
              <a:t>Vragen?</a:t>
            </a:r>
          </a:p>
        </p:txBody>
      </p:sp>
      <p:sp>
        <p:nvSpPr>
          <p:cNvPr id="4" name="Titel 3">
            <a:extLst>
              <a:ext uri="{FF2B5EF4-FFF2-40B4-BE49-F238E27FC236}">
                <a16:creationId xmlns:a16="http://schemas.microsoft.com/office/drawing/2014/main" xmlns="" id="{56519EE6-D65A-B12F-6549-EB1B85BB53C6}"/>
              </a:ext>
            </a:extLst>
          </p:cNvPr>
          <p:cNvSpPr>
            <a:spLocks noGrp="1"/>
          </p:cNvSpPr>
          <p:nvPr>
            <p:ph type="title"/>
          </p:nvPr>
        </p:nvSpPr>
        <p:spPr/>
        <p:txBody>
          <a:bodyPr/>
          <a:lstStyle/>
          <a:p>
            <a:r>
              <a:rPr lang="nl-BE" dirty="0"/>
              <a:t>Inhoudstafel</a:t>
            </a:r>
          </a:p>
        </p:txBody>
      </p:sp>
      <p:sp>
        <p:nvSpPr>
          <p:cNvPr id="8" name="Tijdelijke aanduiding voor dianummer 7">
            <a:extLst>
              <a:ext uri="{FF2B5EF4-FFF2-40B4-BE49-F238E27FC236}">
                <a16:creationId xmlns:a16="http://schemas.microsoft.com/office/drawing/2014/main" xmlns="" id="{F79D6443-C0FA-5477-2F3A-CBDD5C366B74}"/>
              </a:ext>
            </a:extLst>
          </p:cNvPr>
          <p:cNvSpPr>
            <a:spLocks noGrp="1"/>
          </p:cNvSpPr>
          <p:nvPr>
            <p:ph type="sldNum" sz="quarter" idx="10"/>
          </p:nvPr>
        </p:nvSpPr>
        <p:spPr/>
        <p:txBody>
          <a:bodyPr/>
          <a:lstStyle/>
          <a:p>
            <a:fld id="{591E5747-6C9E-DC47-BBB7-1964FAC56069}" type="slidenum">
              <a:rPr lang="nl-BE" smtClean="0"/>
              <a:pPr/>
              <a:t>2</a:t>
            </a:fld>
            <a:endParaRPr lang="nl-BE" dirty="0"/>
          </a:p>
        </p:txBody>
      </p:sp>
    </p:spTree>
    <p:extLst>
      <p:ext uri="{BB962C8B-B14F-4D97-AF65-F5344CB8AC3E}">
        <p14:creationId xmlns:p14="http://schemas.microsoft.com/office/powerpoint/2010/main" val="20259927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8D261E4-A646-EB78-C72F-27CAD7183029}"/>
              </a:ext>
            </a:extLst>
          </p:cNvPr>
          <p:cNvSpPr>
            <a:spLocks noGrp="1"/>
          </p:cNvSpPr>
          <p:nvPr>
            <p:ph type="title"/>
          </p:nvPr>
        </p:nvSpPr>
        <p:spPr/>
        <p:txBody>
          <a:bodyPr/>
          <a:lstStyle/>
          <a:p>
            <a:r>
              <a:rPr lang="nl-NL" dirty="0"/>
              <a:t>Aansluiting voor regen- en afvalwater</a:t>
            </a:r>
          </a:p>
        </p:txBody>
      </p:sp>
      <p:sp>
        <p:nvSpPr>
          <p:cNvPr id="5" name="Tijdelijke aanduiding voor dianummer 4">
            <a:extLst>
              <a:ext uri="{FF2B5EF4-FFF2-40B4-BE49-F238E27FC236}">
                <a16:creationId xmlns:a16="http://schemas.microsoft.com/office/drawing/2014/main" xmlns="" id="{B81459B4-82C8-6436-91CB-6BA83B08A3B0}"/>
              </a:ext>
            </a:extLst>
          </p:cNvPr>
          <p:cNvSpPr>
            <a:spLocks noGrp="1"/>
          </p:cNvSpPr>
          <p:nvPr>
            <p:ph type="sldNum" sz="quarter" idx="13"/>
          </p:nvPr>
        </p:nvSpPr>
        <p:spPr/>
        <p:txBody>
          <a:bodyPr/>
          <a:lstStyle/>
          <a:p>
            <a:fld id="{591E5747-6C9E-DC47-BBB7-1964FAC56069}" type="slidenum">
              <a:rPr lang="nl-BE" smtClean="0"/>
              <a:pPr/>
              <a:t>20</a:t>
            </a:fld>
            <a:endParaRPr lang="nl-BE" dirty="0"/>
          </a:p>
        </p:txBody>
      </p:sp>
      <p:pic>
        <p:nvPicPr>
          <p:cNvPr id="3" name="Tijdelijke aanduiding voor afbeelding 24">
            <a:extLst>
              <a:ext uri="{FF2B5EF4-FFF2-40B4-BE49-F238E27FC236}">
                <a16:creationId xmlns:a16="http://schemas.microsoft.com/office/drawing/2014/main" xmlns="" id="{FC4D8E4F-D191-C6FD-382A-2E82B6F68921}"/>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cxnSp>
        <p:nvCxnSpPr>
          <p:cNvPr id="23" name="Rechte verbindingslijn 22">
            <a:extLst>
              <a:ext uri="{FF2B5EF4-FFF2-40B4-BE49-F238E27FC236}">
                <a16:creationId xmlns:a16="http://schemas.microsoft.com/office/drawing/2014/main" xmlns="" id="{D3B84466-E833-9BFF-AD36-9F92B723E839}"/>
              </a:ext>
            </a:extLst>
          </p:cNvPr>
          <p:cNvCxnSpPr>
            <a:cxnSpLocks/>
          </p:cNvCxnSpPr>
          <p:nvPr/>
        </p:nvCxnSpPr>
        <p:spPr>
          <a:xfrm>
            <a:off x="2023893" y="4911953"/>
            <a:ext cx="6947132" cy="0"/>
          </a:xfrm>
          <a:prstGeom prst="line">
            <a:avLst/>
          </a:prstGeom>
          <a:ln w="31750" cap="rnd">
            <a:solidFill>
              <a:schemeClr val="accent6"/>
            </a:solidFill>
            <a:prstDash val="lgDash"/>
          </a:ln>
        </p:spPr>
        <p:style>
          <a:lnRef idx="1">
            <a:schemeClr val="accent5"/>
          </a:lnRef>
          <a:fillRef idx="0">
            <a:schemeClr val="accent5"/>
          </a:fillRef>
          <a:effectRef idx="0">
            <a:schemeClr val="accent5"/>
          </a:effectRef>
          <a:fontRef idx="minor">
            <a:schemeClr val="tx1"/>
          </a:fontRef>
        </p:style>
      </p:cxnSp>
      <p:sp>
        <p:nvSpPr>
          <p:cNvPr id="24" name="Tekstvak 23">
            <a:extLst>
              <a:ext uri="{FF2B5EF4-FFF2-40B4-BE49-F238E27FC236}">
                <a16:creationId xmlns:a16="http://schemas.microsoft.com/office/drawing/2014/main" xmlns="" id="{84405723-1EEF-744B-2996-2F38D86AC460}"/>
              </a:ext>
            </a:extLst>
          </p:cNvPr>
          <p:cNvSpPr txBox="1"/>
          <p:nvPr/>
        </p:nvSpPr>
        <p:spPr>
          <a:xfrm>
            <a:off x="1398377" y="4527120"/>
            <a:ext cx="1693788" cy="307777"/>
          </a:xfrm>
          <a:prstGeom prst="rect">
            <a:avLst/>
          </a:prstGeom>
          <a:noFill/>
        </p:spPr>
        <p:txBody>
          <a:bodyPr wrap="square" rtlCol="0">
            <a:spAutoFit/>
          </a:bodyPr>
          <a:lstStyle/>
          <a:p>
            <a:pPr algn="l"/>
            <a:r>
              <a:rPr lang="nl-BE" sz="1400">
                <a:solidFill>
                  <a:schemeClr val="tx1">
                    <a:lumMod val="75000"/>
                    <a:lumOff val="25000"/>
                  </a:schemeClr>
                </a:solidFill>
              </a:rPr>
              <a:t>Particulier deel</a:t>
            </a:r>
          </a:p>
        </p:txBody>
      </p:sp>
      <p:sp>
        <p:nvSpPr>
          <p:cNvPr id="25" name="Tekstvak 24">
            <a:extLst>
              <a:ext uri="{FF2B5EF4-FFF2-40B4-BE49-F238E27FC236}">
                <a16:creationId xmlns:a16="http://schemas.microsoft.com/office/drawing/2014/main" xmlns="" id="{4933381C-D8C6-EBBE-3251-AD6B33E8039E}"/>
              </a:ext>
            </a:extLst>
          </p:cNvPr>
          <p:cNvSpPr txBox="1"/>
          <p:nvPr/>
        </p:nvSpPr>
        <p:spPr>
          <a:xfrm>
            <a:off x="1398377" y="4958674"/>
            <a:ext cx="1693788" cy="307777"/>
          </a:xfrm>
          <a:prstGeom prst="rect">
            <a:avLst/>
          </a:prstGeom>
          <a:noFill/>
        </p:spPr>
        <p:txBody>
          <a:bodyPr wrap="square" rtlCol="0">
            <a:spAutoFit/>
          </a:bodyPr>
          <a:lstStyle/>
          <a:p>
            <a:pPr algn="l"/>
            <a:r>
              <a:rPr lang="nl-BE" sz="1400" dirty="0">
                <a:solidFill>
                  <a:schemeClr val="tx1">
                    <a:lumMod val="75000"/>
                    <a:lumOff val="25000"/>
                  </a:schemeClr>
                </a:solidFill>
              </a:rPr>
              <a:t>Openbaar domein</a:t>
            </a:r>
          </a:p>
        </p:txBody>
      </p:sp>
      <p:cxnSp>
        <p:nvCxnSpPr>
          <p:cNvPr id="26" name="Gebogen verbindingslijn 25">
            <a:extLst>
              <a:ext uri="{FF2B5EF4-FFF2-40B4-BE49-F238E27FC236}">
                <a16:creationId xmlns:a16="http://schemas.microsoft.com/office/drawing/2014/main" xmlns="" id="{15125CD0-6E29-D260-401C-0629E1279DB4}"/>
              </a:ext>
            </a:extLst>
          </p:cNvPr>
          <p:cNvCxnSpPr>
            <a:cxnSpLocks/>
          </p:cNvCxnSpPr>
          <p:nvPr/>
        </p:nvCxnSpPr>
        <p:spPr>
          <a:xfrm rot="5400000" flipH="1" flipV="1">
            <a:off x="5428903" y="3915052"/>
            <a:ext cx="1955583" cy="290192"/>
          </a:xfrm>
          <a:prstGeom prst="bentConnector3">
            <a:avLst>
              <a:gd name="adj1" fmla="val 52440"/>
            </a:avLst>
          </a:prstGeom>
          <a:ln w="476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Gebogen verbindingslijn 26">
            <a:extLst>
              <a:ext uri="{FF2B5EF4-FFF2-40B4-BE49-F238E27FC236}">
                <a16:creationId xmlns:a16="http://schemas.microsoft.com/office/drawing/2014/main" xmlns="" id="{A38FC13D-F761-C110-6097-841BA55D25D0}"/>
              </a:ext>
            </a:extLst>
          </p:cNvPr>
          <p:cNvCxnSpPr>
            <a:cxnSpLocks/>
          </p:cNvCxnSpPr>
          <p:nvPr/>
        </p:nvCxnSpPr>
        <p:spPr>
          <a:xfrm rot="16200000" flipV="1">
            <a:off x="4303648" y="3380296"/>
            <a:ext cx="2527085" cy="788203"/>
          </a:xfrm>
          <a:prstGeom prst="bentConnector3">
            <a:avLst>
              <a:gd name="adj1" fmla="val 40875"/>
            </a:avLst>
          </a:prstGeom>
          <a:ln w="4762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28" name="Afbeelding 27">
            <a:extLst>
              <a:ext uri="{FF2B5EF4-FFF2-40B4-BE49-F238E27FC236}">
                <a16:creationId xmlns:a16="http://schemas.microsoft.com/office/drawing/2014/main" xmlns="" id="{2C8F6718-2513-708E-064B-E25AF66DBC56}"/>
              </a:ext>
            </a:extLst>
          </p:cNvPr>
          <p:cNvPicPr>
            <a:picLocks noChangeAspect="1"/>
          </p:cNvPicPr>
          <p:nvPr/>
        </p:nvPicPr>
        <p:blipFill>
          <a:blip r:embed="rId3"/>
          <a:stretch>
            <a:fillRect/>
          </a:stretch>
        </p:blipFill>
        <p:spPr>
          <a:xfrm>
            <a:off x="7119130" y="2286000"/>
            <a:ext cx="774700" cy="1143000"/>
          </a:xfrm>
          <a:prstGeom prst="rect">
            <a:avLst/>
          </a:prstGeom>
        </p:spPr>
      </p:pic>
      <p:sp>
        <p:nvSpPr>
          <p:cNvPr id="29" name="Ovaal 28">
            <a:extLst>
              <a:ext uri="{FF2B5EF4-FFF2-40B4-BE49-F238E27FC236}">
                <a16:creationId xmlns:a16="http://schemas.microsoft.com/office/drawing/2014/main" xmlns="" id="{76CF6FFD-F243-6915-9214-A62EA9D834EA}"/>
              </a:ext>
            </a:extLst>
          </p:cNvPr>
          <p:cNvSpPr/>
          <p:nvPr/>
        </p:nvSpPr>
        <p:spPr>
          <a:xfrm>
            <a:off x="6164060" y="4500218"/>
            <a:ext cx="195072" cy="195072"/>
          </a:xfrm>
          <a:prstGeom prst="ellipse">
            <a:avLst/>
          </a:prstGeom>
          <a:solidFill>
            <a:schemeClr val="accent5"/>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err="1"/>
          </a:p>
        </p:txBody>
      </p:sp>
      <p:sp>
        <p:nvSpPr>
          <p:cNvPr id="30" name="Ovaal 29">
            <a:extLst>
              <a:ext uri="{FF2B5EF4-FFF2-40B4-BE49-F238E27FC236}">
                <a16:creationId xmlns:a16="http://schemas.microsoft.com/office/drawing/2014/main" xmlns="" id="{0684FB7E-F09C-C2B3-497D-19C1F03CC354}"/>
              </a:ext>
            </a:extLst>
          </p:cNvPr>
          <p:cNvSpPr/>
          <p:nvPr/>
        </p:nvSpPr>
        <p:spPr>
          <a:xfrm>
            <a:off x="5866133" y="4499627"/>
            <a:ext cx="195072" cy="195072"/>
          </a:xfrm>
          <a:prstGeom prst="ellipse">
            <a:avLst/>
          </a:prstGeom>
          <a:solidFill>
            <a:schemeClr val="accent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err="1"/>
          </a:p>
        </p:txBody>
      </p:sp>
      <p:pic>
        <p:nvPicPr>
          <p:cNvPr id="31" name="Afbeelding 30">
            <a:extLst>
              <a:ext uri="{FF2B5EF4-FFF2-40B4-BE49-F238E27FC236}">
                <a16:creationId xmlns:a16="http://schemas.microsoft.com/office/drawing/2014/main" xmlns="" id="{08BC06DC-EE5C-DE44-4C7E-7FC99315D0DA}"/>
              </a:ext>
            </a:extLst>
          </p:cNvPr>
          <p:cNvPicPr>
            <a:picLocks noChangeAspect="1"/>
          </p:cNvPicPr>
          <p:nvPr/>
        </p:nvPicPr>
        <p:blipFill>
          <a:blip r:embed="rId4"/>
          <a:stretch>
            <a:fillRect/>
          </a:stretch>
        </p:blipFill>
        <p:spPr>
          <a:xfrm>
            <a:off x="5173082" y="1257300"/>
            <a:ext cx="1803400" cy="2171700"/>
          </a:xfrm>
          <a:prstGeom prst="rect">
            <a:avLst/>
          </a:prstGeom>
        </p:spPr>
      </p:pic>
      <p:cxnSp>
        <p:nvCxnSpPr>
          <p:cNvPr id="32" name="Rechte verbindingslijn 31">
            <a:extLst>
              <a:ext uri="{FF2B5EF4-FFF2-40B4-BE49-F238E27FC236}">
                <a16:creationId xmlns:a16="http://schemas.microsoft.com/office/drawing/2014/main" xmlns="" id="{9F871B2F-D4D6-03D9-7855-A02768C777ED}"/>
              </a:ext>
            </a:extLst>
          </p:cNvPr>
          <p:cNvCxnSpPr>
            <a:cxnSpLocks/>
          </p:cNvCxnSpPr>
          <p:nvPr/>
        </p:nvCxnSpPr>
        <p:spPr>
          <a:xfrm>
            <a:off x="5955350" y="4958674"/>
            <a:ext cx="0" cy="804072"/>
          </a:xfrm>
          <a:prstGeom prst="line">
            <a:avLst/>
          </a:prstGeom>
          <a:ln w="889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a:extLst>
              <a:ext uri="{FF2B5EF4-FFF2-40B4-BE49-F238E27FC236}">
                <a16:creationId xmlns:a16="http://schemas.microsoft.com/office/drawing/2014/main" xmlns="" id="{5C218D2D-FDD3-97CD-699B-3CFD4D2BE000}"/>
              </a:ext>
            </a:extLst>
          </p:cNvPr>
          <p:cNvCxnSpPr>
            <a:cxnSpLocks/>
          </p:cNvCxnSpPr>
          <p:nvPr/>
        </p:nvCxnSpPr>
        <p:spPr>
          <a:xfrm>
            <a:off x="6261596" y="4958674"/>
            <a:ext cx="0" cy="804072"/>
          </a:xfrm>
          <a:prstGeom prst="line">
            <a:avLst/>
          </a:prstGeom>
          <a:ln w="889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4" name="Tekstvak 33">
            <a:extLst>
              <a:ext uri="{FF2B5EF4-FFF2-40B4-BE49-F238E27FC236}">
                <a16:creationId xmlns:a16="http://schemas.microsoft.com/office/drawing/2014/main" xmlns="" id="{5A9190AB-6CEA-5177-4D02-A31E2D33F5C0}"/>
              </a:ext>
            </a:extLst>
          </p:cNvPr>
          <p:cNvSpPr txBox="1"/>
          <p:nvPr/>
        </p:nvSpPr>
        <p:spPr>
          <a:xfrm>
            <a:off x="5455409" y="5809466"/>
            <a:ext cx="1521063" cy="307777"/>
          </a:xfrm>
          <a:prstGeom prst="rect">
            <a:avLst/>
          </a:prstGeom>
          <a:noFill/>
        </p:spPr>
        <p:txBody>
          <a:bodyPr wrap="square" rtlCol="0">
            <a:spAutoFit/>
          </a:bodyPr>
          <a:lstStyle/>
          <a:p>
            <a:pPr algn="l"/>
            <a:r>
              <a:rPr lang="nl-BE" sz="1400" dirty="0">
                <a:solidFill>
                  <a:schemeClr val="tx1">
                    <a:lumMod val="75000"/>
                    <a:lumOff val="25000"/>
                  </a:schemeClr>
                </a:solidFill>
              </a:rPr>
              <a:t>Hoofdriolering</a:t>
            </a:r>
          </a:p>
        </p:txBody>
      </p:sp>
      <p:sp>
        <p:nvSpPr>
          <p:cNvPr id="35" name="Tekstvak 34">
            <a:extLst>
              <a:ext uri="{FF2B5EF4-FFF2-40B4-BE49-F238E27FC236}">
                <a16:creationId xmlns:a16="http://schemas.microsoft.com/office/drawing/2014/main" xmlns="" id="{D66CB3E3-1262-DD75-834E-CE53960ADF4C}"/>
              </a:ext>
            </a:extLst>
          </p:cNvPr>
          <p:cNvSpPr txBox="1"/>
          <p:nvPr/>
        </p:nvSpPr>
        <p:spPr>
          <a:xfrm>
            <a:off x="2901213" y="4502988"/>
            <a:ext cx="3112694" cy="307777"/>
          </a:xfrm>
          <a:prstGeom prst="rect">
            <a:avLst/>
          </a:prstGeom>
          <a:noFill/>
        </p:spPr>
        <p:txBody>
          <a:bodyPr wrap="square" rtlCol="0">
            <a:spAutoFit/>
          </a:bodyPr>
          <a:lstStyle/>
          <a:p>
            <a:pPr algn="l"/>
            <a:r>
              <a:rPr lang="nl-BE" sz="1400" dirty="0">
                <a:solidFill>
                  <a:schemeClr val="tx1">
                    <a:lumMod val="75000"/>
                    <a:lumOff val="25000"/>
                  </a:schemeClr>
                </a:solidFill>
              </a:rPr>
              <a:t>Aansluitingsdiameter </a:t>
            </a:r>
            <a:r>
              <a:rPr lang="nl-BE" sz="1400" b="1" dirty="0">
                <a:solidFill>
                  <a:schemeClr val="tx1">
                    <a:lumMod val="75000"/>
                    <a:lumOff val="25000"/>
                  </a:schemeClr>
                </a:solidFill>
              </a:rPr>
              <a:t>160 mm</a:t>
            </a:r>
          </a:p>
        </p:txBody>
      </p:sp>
      <p:sp>
        <p:nvSpPr>
          <p:cNvPr id="36" name="Tekstvak 35">
            <a:extLst>
              <a:ext uri="{FF2B5EF4-FFF2-40B4-BE49-F238E27FC236}">
                <a16:creationId xmlns:a16="http://schemas.microsoft.com/office/drawing/2014/main" xmlns="" id="{8985A481-26BA-8E7D-6BFC-C402E71F1730}"/>
              </a:ext>
            </a:extLst>
          </p:cNvPr>
          <p:cNvSpPr txBox="1"/>
          <p:nvPr/>
        </p:nvSpPr>
        <p:spPr>
          <a:xfrm>
            <a:off x="6509285" y="4502987"/>
            <a:ext cx="3017699" cy="307777"/>
          </a:xfrm>
          <a:prstGeom prst="rect">
            <a:avLst/>
          </a:prstGeom>
          <a:noFill/>
        </p:spPr>
        <p:txBody>
          <a:bodyPr wrap="square" rtlCol="0">
            <a:spAutoFit/>
          </a:bodyPr>
          <a:lstStyle/>
          <a:p>
            <a:r>
              <a:rPr lang="nl-BE" sz="1400" b="1" dirty="0">
                <a:solidFill>
                  <a:schemeClr val="tx1">
                    <a:lumMod val="75000"/>
                    <a:lumOff val="25000"/>
                  </a:schemeClr>
                </a:solidFill>
              </a:rPr>
              <a:t>125 mm </a:t>
            </a:r>
            <a:r>
              <a:rPr lang="nl-BE" sz="1400" dirty="0">
                <a:solidFill>
                  <a:schemeClr val="tx1">
                    <a:lumMod val="75000"/>
                    <a:lumOff val="25000"/>
                  </a:schemeClr>
                </a:solidFill>
              </a:rPr>
              <a:t> Aansluitingsdiameter</a:t>
            </a:r>
            <a:endParaRPr lang="nl-BE" sz="1400" b="1" dirty="0">
              <a:solidFill>
                <a:schemeClr val="tx1">
                  <a:lumMod val="75000"/>
                  <a:lumOff val="25000"/>
                </a:schemeClr>
              </a:solidFill>
            </a:endParaRPr>
          </a:p>
        </p:txBody>
      </p:sp>
      <p:sp>
        <p:nvSpPr>
          <p:cNvPr id="37" name="Tekstvak 36">
            <a:extLst>
              <a:ext uri="{FF2B5EF4-FFF2-40B4-BE49-F238E27FC236}">
                <a16:creationId xmlns:a16="http://schemas.microsoft.com/office/drawing/2014/main" xmlns="" id="{96CE2C87-B0DA-F9C8-2E69-9E24AED1B800}"/>
              </a:ext>
            </a:extLst>
          </p:cNvPr>
          <p:cNvSpPr txBox="1"/>
          <p:nvPr/>
        </p:nvSpPr>
        <p:spPr>
          <a:xfrm>
            <a:off x="3978444" y="3543449"/>
            <a:ext cx="1255386" cy="307777"/>
          </a:xfrm>
          <a:prstGeom prst="rect">
            <a:avLst/>
          </a:prstGeom>
          <a:noFill/>
        </p:spPr>
        <p:txBody>
          <a:bodyPr wrap="square" rtlCol="0">
            <a:spAutoFit/>
          </a:bodyPr>
          <a:lstStyle/>
          <a:p>
            <a:pPr algn="l"/>
            <a:r>
              <a:rPr lang="nl-BE" sz="1400" dirty="0">
                <a:solidFill>
                  <a:schemeClr val="tx1">
                    <a:lumMod val="75000"/>
                    <a:lumOff val="25000"/>
                  </a:schemeClr>
                </a:solidFill>
              </a:rPr>
              <a:t>Regenwater</a:t>
            </a:r>
          </a:p>
        </p:txBody>
      </p:sp>
      <p:sp>
        <p:nvSpPr>
          <p:cNvPr id="38" name="Tekstvak 37">
            <a:extLst>
              <a:ext uri="{FF2B5EF4-FFF2-40B4-BE49-F238E27FC236}">
                <a16:creationId xmlns:a16="http://schemas.microsoft.com/office/drawing/2014/main" xmlns="" id="{DC798D7B-FCE8-128D-FFF2-B7D1DAA195C9}"/>
              </a:ext>
            </a:extLst>
          </p:cNvPr>
          <p:cNvSpPr txBox="1"/>
          <p:nvPr/>
        </p:nvSpPr>
        <p:spPr>
          <a:xfrm>
            <a:off x="6564189" y="3569978"/>
            <a:ext cx="1080969" cy="307777"/>
          </a:xfrm>
          <a:prstGeom prst="rect">
            <a:avLst/>
          </a:prstGeom>
          <a:noFill/>
        </p:spPr>
        <p:txBody>
          <a:bodyPr wrap="square" rtlCol="0">
            <a:spAutoFit/>
          </a:bodyPr>
          <a:lstStyle/>
          <a:p>
            <a:pPr algn="l"/>
            <a:r>
              <a:rPr lang="nl-BE" sz="1400" dirty="0">
                <a:solidFill>
                  <a:schemeClr val="tx1">
                    <a:lumMod val="75000"/>
                    <a:lumOff val="25000"/>
                  </a:schemeClr>
                </a:solidFill>
              </a:rPr>
              <a:t>Vuilwater</a:t>
            </a:r>
          </a:p>
        </p:txBody>
      </p:sp>
      <p:sp>
        <p:nvSpPr>
          <p:cNvPr id="4" name="Tijdelijke aanduiding voor inhoud 3">
            <a:extLst>
              <a:ext uri="{FF2B5EF4-FFF2-40B4-BE49-F238E27FC236}">
                <a16:creationId xmlns:a16="http://schemas.microsoft.com/office/drawing/2014/main" xmlns="" id="{4FEFB89B-4122-1F25-F891-9EA59C35DF03}"/>
              </a:ext>
            </a:extLst>
          </p:cNvPr>
          <p:cNvSpPr>
            <a:spLocks noGrp="1"/>
          </p:cNvSpPr>
          <p:nvPr>
            <p:ph idx="12"/>
          </p:nvPr>
        </p:nvSpPr>
        <p:spPr>
          <a:xfrm>
            <a:off x="8924389" y="1472665"/>
            <a:ext cx="2792273" cy="4234289"/>
          </a:xfrm>
        </p:spPr>
        <p:txBody>
          <a:bodyPr/>
          <a:lstStyle/>
          <a:p>
            <a:r>
              <a:rPr lang="nl-BE" dirty="0"/>
              <a:t>Huisaansluiting voor regen- en afvalwater</a:t>
            </a:r>
          </a:p>
          <a:p>
            <a:r>
              <a:rPr lang="nl-BE" altLang="nl-BE" dirty="0"/>
              <a:t>Put wordt op privédomein geplaatst tenzij bouwlijn = rooilijn</a:t>
            </a:r>
            <a:endParaRPr lang="nl-NL" altLang="nl-BE" dirty="0"/>
          </a:p>
        </p:txBody>
      </p:sp>
    </p:spTree>
    <p:extLst>
      <p:ext uri="{BB962C8B-B14F-4D97-AF65-F5344CB8AC3E}">
        <p14:creationId xmlns:p14="http://schemas.microsoft.com/office/powerpoint/2010/main" val="1279567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xmlns="" id="{FCDAE552-D032-9821-2942-6DD78593BF12}"/>
              </a:ext>
            </a:extLst>
          </p:cNvPr>
          <p:cNvSpPr>
            <a:spLocks noGrp="1"/>
          </p:cNvSpPr>
          <p:nvPr>
            <p:ph type="sldNum" sz="quarter" idx="10"/>
          </p:nvPr>
        </p:nvSpPr>
        <p:spPr/>
        <p:txBody>
          <a:bodyPr/>
          <a:lstStyle/>
          <a:p>
            <a:fld id="{9FC8ED68-96CE-7944-ADE1-12D4522707F9}" type="slidenum">
              <a:rPr lang="nl-BE" smtClean="0"/>
              <a:pPr/>
              <a:t>21</a:t>
            </a:fld>
            <a:endParaRPr lang="nl-BE" dirty="0"/>
          </a:p>
        </p:txBody>
      </p:sp>
      <p:sp>
        <p:nvSpPr>
          <p:cNvPr id="2" name="Tijdelijke aanduiding voor inhoud 1">
            <a:extLst>
              <a:ext uri="{FF2B5EF4-FFF2-40B4-BE49-F238E27FC236}">
                <a16:creationId xmlns:a16="http://schemas.microsoft.com/office/drawing/2014/main" xmlns="" id="{EF56A66E-845F-479A-18B3-FC0D91A83773}"/>
              </a:ext>
            </a:extLst>
          </p:cNvPr>
          <p:cNvSpPr>
            <a:spLocks noGrp="1"/>
          </p:cNvSpPr>
          <p:nvPr>
            <p:ph idx="1"/>
          </p:nvPr>
        </p:nvSpPr>
        <p:spPr/>
        <p:txBody>
          <a:bodyPr/>
          <a:lstStyle/>
          <a:p>
            <a:pPr marL="342900" indent="-342900">
              <a:buFont typeface="Arial" panose="020B0604020202020204" pitchFamily="34" charset="0"/>
              <a:buChar char="•"/>
            </a:pPr>
            <a:r>
              <a:rPr lang="nl-BE" dirty="0"/>
              <a:t>Al het afvalwater moet op de openbare riolering worden aangesloten. Zo kan het afvalwater gezuiverd worden in een waterzuiveringsstation.</a:t>
            </a:r>
          </a:p>
          <a:p>
            <a:pPr marL="342900" indent="-342900">
              <a:buFont typeface="Arial" panose="020B0604020202020204" pitchFamily="34" charset="0"/>
              <a:buChar char="•"/>
            </a:pPr>
            <a:r>
              <a:rPr lang="nl-BE" dirty="0"/>
              <a:t>Dit moet ook bij gesloten bebouwing en er hiervoor vloeren in huis moeten worden uitgebroken.</a:t>
            </a:r>
          </a:p>
          <a:p>
            <a:pPr marL="800100" lvl="1" indent="-342900">
              <a:buFont typeface="Arial" panose="020B0604020202020204" pitchFamily="34" charset="0"/>
              <a:buChar char="•"/>
            </a:pPr>
            <a:r>
              <a:rPr lang="nl-BE" dirty="0"/>
              <a:t>Dit is bijvoorbeeld zo bij lozingen naar achter, op een grachtenstelsel.</a:t>
            </a:r>
          </a:p>
          <a:p>
            <a:pPr marL="342900" indent="-342900">
              <a:buFont typeface="Arial" panose="020B0604020202020204" pitchFamily="34" charset="0"/>
              <a:buChar char="•"/>
            </a:pPr>
            <a:r>
              <a:rPr lang="nl-BE" dirty="0"/>
              <a:t>Een sterfput, beerput of een eigen zuiveringsinstallatie (IBA) moeten buiten gebruik gesteld worden voor afvalwater.</a:t>
            </a:r>
            <a:endParaRPr lang="nl-BE" altLang="nl-BE" sz="2800" dirty="0"/>
          </a:p>
          <a:p>
            <a:pPr marL="342900" indent="-342900">
              <a:buFont typeface="Arial" panose="020B0604020202020204" pitchFamily="34" charset="0"/>
              <a:buChar char="•"/>
            </a:pPr>
            <a:endParaRPr lang="nl-BE" dirty="0"/>
          </a:p>
        </p:txBody>
      </p:sp>
      <p:sp>
        <p:nvSpPr>
          <p:cNvPr id="3" name="Titel 2">
            <a:extLst>
              <a:ext uri="{FF2B5EF4-FFF2-40B4-BE49-F238E27FC236}">
                <a16:creationId xmlns:a16="http://schemas.microsoft.com/office/drawing/2014/main" xmlns="" id="{FCA44BA2-94CA-5FBE-87B5-8AA73B00E886}"/>
              </a:ext>
            </a:extLst>
          </p:cNvPr>
          <p:cNvSpPr>
            <a:spLocks noGrp="1"/>
          </p:cNvSpPr>
          <p:nvPr>
            <p:ph type="title"/>
          </p:nvPr>
        </p:nvSpPr>
        <p:spPr/>
        <p:txBody>
          <a:bodyPr/>
          <a:lstStyle/>
          <a:p>
            <a:r>
              <a:rPr lang="nl-NL" dirty="0"/>
              <a:t>Aansluitingsplicht</a:t>
            </a:r>
          </a:p>
        </p:txBody>
      </p:sp>
      <p:pic>
        <p:nvPicPr>
          <p:cNvPr id="5" name="Tijdelijke aanduiding voor afbeelding 24">
            <a:extLst>
              <a:ext uri="{FF2B5EF4-FFF2-40B4-BE49-F238E27FC236}">
                <a16:creationId xmlns:a16="http://schemas.microsoft.com/office/drawing/2014/main" xmlns="" id="{F5766427-6C0D-17AD-78D6-69483170A081}"/>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spTree>
    <p:extLst>
      <p:ext uri="{BB962C8B-B14F-4D97-AF65-F5344CB8AC3E}">
        <p14:creationId xmlns:p14="http://schemas.microsoft.com/office/powerpoint/2010/main" val="979512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xmlns="" id="{6C740298-03E3-F194-B562-3582E2CECE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77130" y="1151046"/>
            <a:ext cx="3414870" cy="2048922"/>
          </a:xfrm>
          <a:prstGeom prst="rect">
            <a:avLst/>
          </a:prstGeom>
        </p:spPr>
      </p:pic>
      <p:sp>
        <p:nvSpPr>
          <p:cNvPr id="4" name="Tijdelijke aanduiding voor dianummer 3">
            <a:extLst>
              <a:ext uri="{FF2B5EF4-FFF2-40B4-BE49-F238E27FC236}">
                <a16:creationId xmlns:a16="http://schemas.microsoft.com/office/drawing/2014/main" xmlns="" id="{FCDAE552-D032-9821-2942-6DD78593BF12}"/>
              </a:ext>
            </a:extLst>
          </p:cNvPr>
          <p:cNvSpPr>
            <a:spLocks noGrp="1"/>
          </p:cNvSpPr>
          <p:nvPr>
            <p:ph type="sldNum" sz="quarter" idx="10"/>
          </p:nvPr>
        </p:nvSpPr>
        <p:spPr/>
        <p:txBody>
          <a:bodyPr/>
          <a:lstStyle/>
          <a:p>
            <a:fld id="{9FC8ED68-96CE-7944-ADE1-12D4522707F9}" type="slidenum">
              <a:rPr lang="nl-BE" smtClean="0"/>
              <a:pPr/>
              <a:t>22</a:t>
            </a:fld>
            <a:endParaRPr lang="nl-BE" dirty="0"/>
          </a:p>
        </p:txBody>
      </p:sp>
      <p:sp>
        <p:nvSpPr>
          <p:cNvPr id="2" name="Tijdelijke aanduiding voor inhoud 1">
            <a:extLst>
              <a:ext uri="{FF2B5EF4-FFF2-40B4-BE49-F238E27FC236}">
                <a16:creationId xmlns:a16="http://schemas.microsoft.com/office/drawing/2014/main" xmlns="" id="{EF56A66E-845F-479A-18B3-FC0D91A83773}"/>
              </a:ext>
            </a:extLst>
          </p:cNvPr>
          <p:cNvSpPr>
            <a:spLocks noGrp="1"/>
          </p:cNvSpPr>
          <p:nvPr>
            <p:ph idx="1"/>
          </p:nvPr>
        </p:nvSpPr>
        <p:spPr/>
        <p:txBody>
          <a:bodyPr/>
          <a:lstStyle/>
          <a:p>
            <a:pPr marL="342900" indent="-342900">
              <a:buFont typeface="Arial" panose="020B0604020202020204" pitchFamily="34" charset="0"/>
              <a:buChar char="•"/>
            </a:pPr>
            <a:r>
              <a:rPr lang="nl-BE" dirty="0"/>
              <a:t>Vochtige doekjes zijn afval en verstoppen rioleringen en pompen.</a:t>
            </a:r>
          </a:p>
          <a:p>
            <a:pPr marL="342900" indent="-342900">
              <a:buFont typeface="Arial" panose="020B0604020202020204" pitchFamily="34" charset="0"/>
              <a:buChar char="•"/>
            </a:pPr>
            <a:r>
              <a:rPr lang="nl-BE" dirty="0"/>
              <a:t>Ze horen niet in het toilet, maar in een daarvoor bestemd afvalemmertje.</a:t>
            </a:r>
          </a:p>
          <a:p>
            <a:pPr marL="342900" indent="-342900">
              <a:buFont typeface="Arial" panose="020B0604020202020204" pitchFamily="34" charset="0"/>
              <a:buChar char="•"/>
            </a:pPr>
            <a:endParaRPr lang="nl-BE" dirty="0"/>
          </a:p>
          <a:p>
            <a:endParaRPr lang="nl-BE" dirty="0"/>
          </a:p>
          <a:p>
            <a:pPr marL="342900" indent="-342900">
              <a:buFont typeface="Arial" panose="020B0604020202020204" pitchFamily="34" charset="0"/>
              <a:buChar char="•"/>
            </a:pPr>
            <a:r>
              <a:rPr lang="nl-BE" dirty="0"/>
              <a:t>‘Afval’ hoort niet thuis in de riolering.</a:t>
            </a:r>
          </a:p>
          <a:p>
            <a:pPr marL="800100" lvl="1" indent="-342900">
              <a:buFont typeface="Arial" panose="020B0604020202020204" pitchFamily="34" charset="0"/>
              <a:buChar char="•"/>
            </a:pPr>
            <a:r>
              <a:rPr lang="nl-BE" dirty="0"/>
              <a:t>Ook verfresten, olie en vetten horen daar niet thuis.</a:t>
            </a:r>
          </a:p>
        </p:txBody>
      </p:sp>
      <p:sp>
        <p:nvSpPr>
          <p:cNvPr id="3" name="Titel 2">
            <a:extLst>
              <a:ext uri="{FF2B5EF4-FFF2-40B4-BE49-F238E27FC236}">
                <a16:creationId xmlns:a16="http://schemas.microsoft.com/office/drawing/2014/main" xmlns="" id="{FCA44BA2-94CA-5FBE-87B5-8AA73B00E886}"/>
              </a:ext>
            </a:extLst>
          </p:cNvPr>
          <p:cNvSpPr>
            <a:spLocks noGrp="1"/>
          </p:cNvSpPr>
          <p:nvPr>
            <p:ph type="title"/>
          </p:nvPr>
        </p:nvSpPr>
        <p:spPr/>
        <p:txBody>
          <a:bodyPr/>
          <a:lstStyle/>
          <a:p>
            <a:r>
              <a:rPr lang="nl-NL" dirty="0"/>
              <a:t>Aansluiting voor afvalwater</a:t>
            </a:r>
          </a:p>
        </p:txBody>
      </p:sp>
      <p:pic>
        <p:nvPicPr>
          <p:cNvPr id="5" name="Tijdelijke aanduiding voor afbeelding 24">
            <a:extLst>
              <a:ext uri="{FF2B5EF4-FFF2-40B4-BE49-F238E27FC236}">
                <a16:creationId xmlns:a16="http://schemas.microsoft.com/office/drawing/2014/main" xmlns="" id="{F5766427-6C0D-17AD-78D6-69483170A081}"/>
              </a:ext>
            </a:extLst>
          </p:cNvPr>
          <p:cNvPicPr>
            <a:picLocks noChangeAspect="1"/>
          </p:cNvPicPr>
          <p:nvPr/>
        </p:nvPicPr>
        <p:blipFill rotWithShape="1">
          <a:blip r:embed="rId3"/>
          <a:srcRect l="-2683" t="-2027" r="-2683" b="-11410"/>
          <a:stretch/>
        </p:blipFill>
        <p:spPr>
          <a:xfrm>
            <a:off x="10597251" y="111125"/>
            <a:ext cx="1594749" cy="609601"/>
          </a:xfrm>
          <a:prstGeom prst="rect">
            <a:avLst/>
          </a:prstGeom>
        </p:spPr>
      </p:pic>
    </p:spTree>
    <p:extLst>
      <p:ext uri="{BB962C8B-B14F-4D97-AF65-F5344CB8AC3E}">
        <p14:creationId xmlns:p14="http://schemas.microsoft.com/office/powerpoint/2010/main" val="409806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xmlns="" id="{FCDAE552-D032-9821-2942-6DD78593BF12}"/>
              </a:ext>
            </a:extLst>
          </p:cNvPr>
          <p:cNvSpPr>
            <a:spLocks noGrp="1"/>
          </p:cNvSpPr>
          <p:nvPr>
            <p:ph type="sldNum" sz="quarter" idx="10"/>
          </p:nvPr>
        </p:nvSpPr>
        <p:spPr/>
        <p:txBody>
          <a:bodyPr/>
          <a:lstStyle/>
          <a:p>
            <a:fld id="{9FC8ED68-96CE-7944-ADE1-12D4522707F9}" type="slidenum">
              <a:rPr lang="nl-BE" smtClean="0"/>
              <a:pPr/>
              <a:t>23</a:t>
            </a:fld>
            <a:endParaRPr lang="nl-BE" dirty="0"/>
          </a:p>
        </p:txBody>
      </p:sp>
      <p:sp>
        <p:nvSpPr>
          <p:cNvPr id="2" name="Tijdelijke aanduiding voor inhoud 1">
            <a:extLst>
              <a:ext uri="{FF2B5EF4-FFF2-40B4-BE49-F238E27FC236}">
                <a16:creationId xmlns:a16="http://schemas.microsoft.com/office/drawing/2014/main" xmlns="" id="{EF56A66E-845F-479A-18B3-FC0D91A83773}"/>
              </a:ext>
            </a:extLst>
          </p:cNvPr>
          <p:cNvSpPr>
            <a:spLocks noGrp="1"/>
          </p:cNvSpPr>
          <p:nvPr>
            <p:ph idx="1"/>
          </p:nvPr>
        </p:nvSpPr>
        <p:spPr/>
        <p:txBody>
          <a:bodyPr/>
          <a:lstStyle/>
          <a:p>
            <a:pPr marL="342900" indent="-342900">
              <a:buFont typeface="Arial" panose="020B0604020202020204" pitchFamily="34" charset="0"/>
              <a:buChar char="•"/>
            </a:pPr>
            <a:r>
              <a:rPr lang="nl-BE" b="1" dirty="0"/>
              <a:t>Wat doen Fluvius en de gemeente Lummen?</a:t>
            </a:r>
          </a:p>
          <a:p>
            <a:pPr marL="800100" lvl="1" indent="-342900">
              <a:buFont typeface="Arial" panose="020B0604020202020204" pitchFamily="34" charset="0"/>
              <a:buChar char="•"/>
            </a:pPr>
            <a:r>
              <a:rPr lang="nl-BE" dirty="0"/>
              <a:t>Vrijstelling van (her)aansluitingsvergoeding tijdens het project voor 1 regenwater- en afvalwateraansluting.</a:t>
            </a:r>
          </a:p>
          <a:p>
            <a:pPr marL="800100" lvl="1" indent="-342900">
              <a:buFont typeface="Arial" panose="020B0604020202020204" pitchFamily="34" charset="0"/>
              <a:buChar char="•"/>
            </a:pPr>
            <a:r>
              <a:rPr lang="nl-BE" dirty="0"/>
              <a:t>Gemeentelijke premies RWG (i.s.m. Fluvius of premies RWG Fluvius).</a:t>
            </a:r>
          </a:p>
          <a:p>
            <a:pPr marL="800100" lvl="1" indent="-342900">
              <a:buFont typeface="Arial" panose="020B0604020202020204" pitchFamily="34" charset="0"/>
              <a:buChar char="•"/>
            </a:pPr>
            <a:r>
              <a:rPr lang="nl-BE" dirty="0"/>
              <a:t>Organiseren van keuring.</a:t>
            </a:r>
          </a:p>
          <a:p>
            <a:endParaRPr lang="nl-BE" dirty="0"/>
          </a:p>
          <a:p>
            <a:r>
              <a:rPr lang="nl-BE" b="1" dirty="0"/>
              <a:t>Opgelet!</a:t>
            </a:r>
            <a:endParaRPr lang="nl-BE" dirty="0"/>
          </a:p>
          <a:p>
            <a:pPr marL="342900" indent="-342900">
              <a:buFont typeface="Arial" panose="020B0604020202020204" pitchFamily="34" charset="0"/>
              <a:buChar char="•"/>
            </a:pPr>
            <a:r>
              <a:rPr lang="nl-BE" dirty="0"/>
              <a:t>Fluvius betaalt eenmaal de keuring.</a:t>
            </a:r>
          </a:p>
          <a:p>
            <a:pPr marL="342900" indent="-342900">
              <a:buFont typeface="Arial" panose="020B0604020202020204" pitchFamily="34" charset="0"/>
              <a:buChar char="•"/>
            </a:pPr>
            <a:r>
              <a:rPr lang="nl-BE" dirty="0"/>
              <a:t>Kosten voor een herkeuring of voor een keuring die niet binnen de afgesproken termijn is uitgevoerd zijn ten laste van de klant.</a:t>
            </a:r>
          </a:p>
        </p:txBody>
      </p:sp>
      <p:sp>
        <p:nvSpPr>
          <p:cNvPr id="3" name="Titel 2">
            <a:extLst>
              <a:ext uri="{FF2B5EF4-FFF2-40B4-BE49-F238E27FC236}">
                <a16:creationId xmlns:a16="http://schemas.microsoft.com/office/drawing/2014/main" xmlns="" id="{FCA44BA2-94CA-5FBE-87B5-8AA73B00E886}"/>
              </a:ext>
            </a:extLst>
          </p:cNvPr>
          <p:cNvSpPr>
            <a:spLocks noGrp="1"/>
          </p:cNvSpPr>
          <p:nvPr>
            <p:ph type="title"/>
          </p:nvPr>
        </p:nvSpPr>
        <p:spPr/>
        <p:txBody>
          <a:bodyPr/>
          <a:lstStyle/>
          <a:p>
            <a:r>
              <a:rPr lang="nl-NL" dirty="0"/>
              <a:t>Premies</a:t>
            </a:r>
          </a:p>
        </p:txBody>
      </p:sp>
      <p:pic>
        <p:nvPicPr>
          <p:cNvPr id="5" name="Tijdelijke aanduiding voor afbeelding 24">
            <a:extLst>
              <a:ext uri="{FF2B5EF4-FFF2-40B4-BE49-F238E27FC236}">
                <a16:creationId xmlns:a16="http://schemas.microsoft.com/office/drawing/2014/main" xmlns="" id="{F5766427-6C0D-17AD-78D6-69483170A081}"/>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spTree>
    <p:extLst>
      <p:ext uri="{BB962C8B-B14F-4D97-AF65-F5344CB8AC3E}">
        <p14:creationId xmlns:p14="http://schemas.microsoft.com/office/powerpoint/2010/main" val="22560513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xmlns="" id="{FCDAE552-D032-9821-2942-6DD78593BF12}"/>
              </a:ext>
            </a:extLst>
          </p:cNvPr>
          <p:cNvSpPr>
            <a:spLocks noGrp="1"/>
          </p:cNvSpPr>
          <p:nvPr>
            <p:ph type="sldNum" sz="quarter" idx="10"/>
          </p:nvPr>
        </p:nvSpPr>
        <p:spPr/>
        <p:txBody>
          <a:bodyPr/>
          <a:lstStyle/>
          <a:p>
            <a:fld id="{9FC8ED68-96CE-7944-ADE1-12D4522707F9}" type="slidenum">
              <a:rPr lang="nl-BE" smtClean="0"/>
              <a:pPr/>
              <a:t>24</a:t>
            </a:fld>
            <a:endParaRPr lang="nl-BE" dirty="0"/>
          </a:p>
        </p:txBody>
      </p:sp>
      <p:sp>
        <p:nvSpPr>
          <p:cNvPr id="2" name="Tijdelijke aanduiding voor inhoud 1">
            <a:extLst>
              <a:ext uri="{FF2B5EF4-FFF2-40B4-BE49-F238E27FC236}">
                <a16:creationId xmlns:a16="http://schemas.microsoft.com/office/drawing/2014/main" xmlns="" id="{EF56A66E-845F-479A-18B3-FC0D91A83773}"/>
              </a:ext>
            </a:extLst>
          </p:cNvPr>
          <p:cNvSpPr>
            <a:spLocks noGrp="1"/>
          </p:cNvSpPr>
          <p:nvPr>
            <p:ph idx="1"/>
          </p:nvPr>
        </p:nvSpPr>
        <p:spPr/>
        <p:txBody>
          <a:bodyPr/>
          <a:lstStyle/>
          <a:p>
            <a:endParaRPr lang="nl-BE" b="1" dirty="0"/>
          </a:p>
          <a:p>
            <a:endParaRPr lang="nl-BE" b="1" dirty="0"/>
          </a:p>
          <a:p>
            <a:endParaRPr lang="nl-BE" b="1" dirty="0"/>
          </a:p>
          <a:p>
            <a:endParaRPr lang="nl-BE" b="1" dirty="0"/>
          </a:p>
          <a:p>
            <a:endParaRPr lang="nl-BE" b="1" dirty="0"/>
          </a:p>
          <a:p>
            <a:endParaRPr lang="nl-BE" b="1" dirty="0"/>
          </a:p>
          <a:p>
            <a:endParaRPr lang="nl-BE" b="1" dirty="0"/>
          </a:p>
          <a:p>
            <a:r>
              <a:rPr lang="nl-BE" sz="1400" dirty="0"/>
              <a:t>(*) Ongeacht open, half open of gesloten bebouwing: ook voor gesloten bebouwing waar er werken uitgevoerd moeten worden om in orde te zijn met de aansluitplicht en voor gesloten bebouwing met werken in de woning, in de voortuin of in de achtertuin voor een correcte aansluiting van het hemelwater, de overloop van de hemelwaterput en/of het afvalwater.</a:t>
            </a:r>
          </a:p>
          <a:p>
            <a:endParaRPr lang="nl-BE" dirty="0"/>
          </a:p>
          <a:p>
            <a:pPr marL="342900" indent="-342900">
              <a:buFont typeface="Arial" panose="020B0604020202020204" pitchFamily="34" charset="0"/>
              <a:buChar char="•"/>
            </a:pPr>
            <a:endParaRPr lang="nl-BE" b="1" dirty="0"/>
          </a:p>
          <a:p>
            <a:pPr marL="342900" indent="-342900">
              <a:buFont typeface="Arial" panose="020B0604020202020204" pitchFamily="34" charset="0"/>
              <a:buChar char="•"/>
            </a:pPr>
            <a:endParaRPr lang="nl-BE" dirty="0"/>
          </a:p>
        </p:txBody>
      </p:sp>
      <p:sp>
        <p:nvSpPr>
          <p:cNvPr id="3" name="Titel 2">
            <a:extLst>
              <a:ext uri="{FF2B5EF4-FFF2-40B4-BE49-F238E27FC236}">
                <a16:creationId xmlns:a16="http://schemas.microsoft.com/office/drawing/2014/main" xmlns="" id="{FCA44BA2-94CA-5FBE-87B5-8AA73B00E886}"/>
              </a:ext>
            </a:extLst>
          </p:cNvPr>
          <p:cNvSpPr>
            <a:spLocks noGrp="1"/>
          </p:cNvSpPr>
          <p:nvPr>
            <p:ph type="title"/>
          </p:nvPr>
        </p:nvSpPr>
        <p:spPr/>
        <p:txBody>
          <a:bodyPr/>
          <a:lstStyle/>
          <a:p>
            <a:r>
              <a:rPr lang="nl-NL" dirty="0"/>
              <a:t>Wat doen Fluvius en Lummen voor je?</a:t>
            </a:r>
          </a:p>
        </p:txBody>
      </p:sp>
      <p:pic>
        <p:nvPicPr>
          <p:cNvPr id="5" name="Tijdelijke aanduiding voor afbeelding 24">
            <a:extLst>
              <a:ext uri="{FF2B5EF4-FFF2-40B4-BE49-F238E27FC236}">
                <a16:creationId xmlns:a16="http://schemas.microsoft.com/office/drawing/2014/main" xmlns="" id="{F5766427-6C0D-17AD-78D6-69483170A081}"/>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graphicFrame>
        <p:nvGraphicFramePr>
          <p:cNvPr id="6" name="Tabel 5">
            <a:extLst>
              <a:ext uri="{FF2B5EF4-FFF2-40B4-BE49-F238E27FC236}">
                <a16:creationId xmlns:a16="http://schemas.microsoft.com/office/drawing/2014/main" xmlns="" id="{056E5E65-683A-45D9-8163-5F0EEB00F07F}"/>
              </a:ext>
            </a:extLst>
          </p:cNvPr>
          <p:cNvGraphicFramePr>
            <a:graphicFrameLocks noGrp="1"/>
          </p:cNvGraphicFramePr>
          <p:nvPr>
            <p:extLst>
              <p:ext uri="{D42A27DB-BD31-4B8C-83A1-F6EECF244321}">
                <p14:modId xmlns:p14="http://schemas.microsoft.com/office/powerpoint/2010/main" val="632149937"/>
              </p:ext>
            </p:extLst>
          </p:nvPr>
        </p:nvGraphicFramePr>
        <p:xfrm>
          <a:off x="474662" y="1433886"/>
          <a:ext cx="10354703" cy="1954817"/>
        </p:xfrm>
        <a:graphic>
          <a:graphicData uri="http://schemas.openxmlformats.org/drawingml/2006/table">
            <a:tbl>
              <a:tblPr firstRow="1" firstCol="1" bandRow="1">
                <a:tableStyleId>{5C22544A-7EE6-4342-B048-85BDC9FD1C3A}</a:tableStyleId>
              </a:tblPr>
              <a:tblGrid>
                <a:gridCol w="2603664">
                  <a:extLst>
                    <a:ext uri="{9D8B030D-6E8A-4147-A177-3AD203B41FA5}">
                      <a16:colId xmlns:a16="http://schemas.microsoft.com/office/drawing/2014/main" xmlns="" val="2962561438"/>
                    </a:ext>
                  </a:extLst>
                </a:gridCol>
                <a:gridCol w="2057000">
                  <a:extLst>
                    <a:ext uri="{9D8B030D-6E8A-4147-A177-3AD203B41FA5}">
                      <a16:colId xmlns:a16="http://schemas.microsoft.com/office/drawing/2014/main" xmlns="" val="2068098837"/>
                    </a:ext>
                  </a:extLst>
                </a:gridCol>
                <a:gridCol w="1620668">
                  <a:extLst>
                    <a:ext uri="{9D8B030D-6E8A-4147-A177-3AD203B41FA5}">
                      <a16:colId xmlns:a16="http://schemas.microsoft.com/office/drawing/2014/main" xmlns="" val="1047986720"/>
                    </a:ext>
                  </a:extLst>
                </a:gridCol>
                <a:gridCol w="4073371">
                  <a:extLst>
                    <a:ext uri="{9D8B030D-6E8A-4147-A177-3AD203B41FA5}">
                      <a16:colId xmlns:a16="http://schemas.microsoft.com/office/drawing/2014/main" xmlns="" val="2090978019"/>
                    </a:ext>
                  </a:extLst>
                </a:gridCol>
              </a:tblGrid>
              <a:tr h="366682">
                <a:tc>
                  <a:txBody>
                    <a:bodyPr/>
                    <a:lstStyle/>
                    <a:p>
                      <a:pPr algn="ctr">
                        <a:lnSpc>
                          <a:spcPct val="106000"/>
                        </a:lnSpc>
                        <a:spcAft>
                          <a:spcPts val="800"/>
                        </a:spcAft>
                      </a:pPr>
                      <a:r>
                        <a:rPr lang="nl-BE" sz="1400" kern="1200" dirty="0">
                          <a:effectLst/>
                          <a:latin typeface="+mn-lt"/>
                        </a:rPr>
                        <a:t> Omgevingsvergunning</a:t>
                      </a:r>
                      <a:endParaRPr lang="nl-BE" sz="1100" dirty="0">
                        <a:effectLst/>
                        <a:latin typeface="+mn-lt"/>
                        <a:ea typeface="Calibri" panose="020F0502020204030204" pitchFamily="34" charset="0"/>
                        <a:cs typeface="Times New Roman" panose="02020603050405020304" pitchFamily="18" charset="0"/>
                      </a:endParaRPr>
                    </a:p>
                  </a:txBody>
                  <a:tcPr marL="93980" marR="93980" marT="9525" marB="0" anchor="ctr"/>
                </a:tc>
                <a:tc>
                  <a:txBody>
                    <a:bodyPr/>
                    <a:lstStyle/>
                    <a:p>
                      <a:pPr marL="0" marR="0" lvl="0" indent="0" algn="ctr" defTabSz="914400" rtl="0" eaLnBrk="1" fontAlgn="auto" latinLnBrk="0" hangingPunct="1">
                        <a:lnSpc>
                          <a:spcPct val="106000"/>
                        </a:lnSpc>
                        <a:spcBef>
                          <a:spcPts val="0"/>
                        </a:spcBef>
                        <a:spcAft>
                          <a:spcPts val="800"/>
                        </a:spcAft>
                        <a:buClrTx/>
                        <a:buSzTx/>
                        <a:buFontTx/>
                        <a:buNone/>
                        <a:tabLst/>
                        <a:defRPr/>
                      </a:pPr>
                      <a:r>
                        <a:rPr lang="nl-BE" sz="1400" b="1" kern="1200">
                          <a:solidFill>
                            <a:schemeClr val="lt1"/>
                          </a:solidFill>
                          <a:effectLst/>
                          <a:latin typeface="+mn-lt"/>
                          <a:ea typeface="+mn-ea"/>
                          <a:cs typeface="+mn-cs"/>
                        </a:rPr>
                        <a:t>Werken op privé</a:t>
                      </a:r>
                    </a:p>
                  </a:txBody>
                  <a:tcPr marL="93980" marR="93980" marT="9525" marB="0" anchor="ctr"/>
                </a:tc>
                <a:tc>
                  <a:txBody>
                    <a:bodyPr/>
                    <a:lstStyle/>
                    <a:p>
                      <a:pPr algn="ctr">
                        <a:lnSpc>
                          <a:spcPct val="106000"/>
                        </a:lnSpc>
                        <a:spcAft>
                          <a:spcPts val="800"/>
                        </a:spcAft>
                      </a:pPr>
                      <a:r>
                        <a:rPr lang="nl-BE" sz="1400" kern="1200">
                          <a:effectLst/>
                          <a:latin typeface="+mn-lt"/>
                        </a:rPr>
                        <a:t>Premie</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tc>
                  <a:txBody>
                    <a:bodyPr/>
                    <a:lstStyle/>
                    <a:p>
                      <a:pPr algn="ctr">
                        <a:lnSpc>
                          <a:spcPct val="106000"/>
                        </a:lnSpc>
                        <a:spcAft>
                          <a:spcPts val="800"/>
                        </a:spcAft>
                      </a:pPr>
                      <a:r>
                        <a:rPr lang="nl-BE" sz="1400" kern="1200">
                          <a:effectLst/>
                          <a:latin typeface="+mn-lt"/>
                        </a:rPr>
                        <a:t>Keuring</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xmlns="" val="3221229518"/>
                  </a:ext>
                </a:extLst>
              </a:tr>
              <a:tr h="295275">
                <a:tc rowSpan="2">
                  <a:txBody>
                    <a:bodyPr/>
                    <a:lstStyle/>
                    <a:p>
                      <a:pPr algn="ctr">
                        <a:lnSpc>
                          <a:spcPct val="106000"/>
                        </a:lnSpc>
                        <a:spcAft>
                          <a:spcPts val="800"/>
                        </a:spcAft>
                      </a:pPr>
                      <a:r>
                        <a:rPr lang="nl-BE" sz="1400" kern="1200" dirty="0">
                          <a:effectLst/>
                          <a:latin typeface="+mn-lt"/>
                        </a:rPr>
                        <a:t>&lt; 1/02/2005</a:t>
                      </a:r>
                      <a:endParaRPr lang="nl-BE" sz="1100" dirty="0">
                        <a:effectLst/>
                        <a:latin typeface="+mn-lt"/>
                        <a:ea typeface="Calibri" panose="020F0502020204030204" pitchFamily="34" charset="0"/>
                        <a:cs typeface="Times New Roman" panose="02020603050405020304" pitchFamily="18" charset="0"/>
                      </a:endParaRPr>
                    </a:p>
                  </a:txBody>
                  <a:tcPr marL="93980" marR="93980" marT="9525" marB="0" anchor="ctr"/>
                </a:tc>
                <a:tc>
                  <a:txBody>
                    <a:bodyPr/>
                    <a:lstStyle/>
                    <a:p>
                      <a:pPr algn="ctr">
                        <a:lnSpc>
                          <a:spcPct val="106000"/>
                        </a:lnSpc>
                        <a:spcAft>
                          <a:spcPts val="800"/>
                        </a:spcAft>
                      </a:pPr>
                      <a:r>
                        <a:rPr lang="nl-BE" sz="1400" kern="1200">
                          <a:effectLst/>
                          <a:latin typeface="+mn-lt"/>
                        </a:rPr>
                        <a:t>          Ja (*)</a:t>
                      </a:r>
                      <a:endParaRPr lang="nl-BE" sz="110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a:lnSpc>
                          <a:spcPct val="106000"/>
                        </a:lnSpc>
                        <a:spcAft>
                          <a:spcPts val="800"/>
                        </a:spcAft>
                      </a:pPr>
                      <a:r>
                        <a:rPr lang="nl-BE" sz="1400" kern="1200">
                          <a:effectLst/>
                          <a:latin typeface="+mn-lt"/>
                        </a:rPr>
                        <a:t>Recht </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tc>
                  <a:txBody>
                    <a:bodyPr/>
                    <a:lstStyle/>
                    <a:p>
                      <a:pPr algn="ctr">
                        <a:lnSpc>
                          <a:spcPct val="106000"/>
                        </a:lnSpc>
                        <a:spcAft>
                          <a:spcPts val="800"/>
                        </a:spcAft>
                      </a:pPr>
                      <a:r>
                        <a:rPr lang="nl-BE" sz="1400" kern="1200">
                          <a:effectLst/>
                          <a:latin typeface="+mn-lt"/>
                        </a:rPr>
                        <a:t>Klant </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xmlns="" val="3742381773"/>
                  </a:ext>
                </a:extLst>
              </a:tr>
              <a:tr h="295275">
                <a:tc vMerge="1">
                  <a:txBody>
                    <a:bodyPr/>
                    <a:lstStyle/>
                    <a:p>
                      <a:endParaRPr lang="nl-BE"/>
                    </a:p>
                  </a:txBody>
                  <a:tcPr/>
                </a:tc>
                <a:tc>
                  <a:txBody>
                    <a:bodyPr/>
                    <a:lstStyle/>
                    <a:p>
                      <a:pPr algn="ctr">
                        <a:lnSpc>
                          <a:spcPct val="106000"/>
                        </a:lnSpc>
                        <a:spcAft>
                          <a:spcPts val="800"/>
                        </a:spcAft>
                      </a:pPr>
                      <a:r>
                        <a:rPr lang="nl-BE" sz="1400" kern="1200">
                          <a:effectLst/>
                          <a:latin typeface="+mn-lt"/>
                        </a:rPr>
                        <a:t>         Nee</a:t>
                      </a:r>
                      <a:endParaRPr lang="nl-BE" sz="110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a:lnSpc>
                          <a:spcPct val="106000"/>
                        </a:lnSpc>
                        <a:spcAft>
                          <a:spcPts val="800"/>
                        </a:spcAft>
                      </a:pPr>
                      <a:r>
                        <a:rPr lang="nl-BE" sz="1400" kern="1200">
                          <a:effectLst/>
                          <a:latin typeface="+mn-lt"/>
                        </a:rPr>
                        <a:t>Geen recht</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tc>
                  <a:txBody>
                    <a:bodyPr/>
                    <a:lstStyle/>
                    <a:p>
                      <a:pPr algn="ctr">
                        <a:lnSpc>
                          <a:spcPct val="106000"/>
                        </a:lnSpc>
                        <a:spcAft>
                          <a:spcPts val="800"/>
                        </a:spcAft>
                      </a:pPr>
                      <a:r>
                        <a:rPr lang="nl-BE" sz="1400" kern="1200">
                          <a:effectLst/>
                          <a:latin typeface="+mn-lt"/>
                        </a:rPr>
                        <a:t>Fluvius</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xmlns="" val="3512101766"/>
                  </a:ext>
                </a:extLst>
              </a:tr>
              <a:tr h="295275">
                <a:tc>
                  <a:txBody>
                    <a:bodyPr/>
                    <a:lstStyle/>
                    <a:p>
                      <a:pPr algn="ctr">
                        <a:lnSpc>
                          <a:spcPct val="106000"/>
                        </a:lnSpc>
                        <a:spcAft>
                          <a:spcPts val="800"/>
                        </a:spcAft>
                      </a:pPr>
                      <a:r>
                        <a:rPr lang="nl-BE" sz="1400" kern="1200">
                          <a:effectLst/>
                          <a:latin typeface="+mn-lt"/>
                        </a:rPr>
                        <a:t>&gt; 1/02/2005 - juli 2011</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tc>
                  <a:txBody>
                    <a:bodyPr/>
                    <a:lstStyle/>
                    <a:p>
                      <a:pPr algn="ctr">
                        <a:lnSpc>
                          <a:spcPct val="106000"/>
                        </a:lnSpc>
                        <a:spcAft>
                          <a:spcPts val="800"/>
                        </a:spcAft>
                      </a:pPr>
                      <a:r>
                        <a:rPr lang="nl-BE" sz="1400" kern="1200">
                          <a:effectLst/>
                          <a:latin typeface="+mn-lt"/>
                        </a:rPr>
                        <a:t>     Ongeacht</a:t>
                      </a:r>
                      <a:endParaRPr lang="nl-BE" sz="110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a:lnSpc>
                          <a:spcPct val="106000"/>
                        </a:lnSpc>
                        <a:spcAft>
                          <a:spcPts val="800"/>
                        </a:spcAft>
                      </a:pPr>
                      <a:r>
                        <a:rPr lang="nl-BE" sz="1400" kern="1200">
                          <a:effectLst/>
                          <a:latin typeface="+mn-lt"/>
                        </a:rPr>
                        <a:t>Geen recht</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tc>
                  <a:txBody>
                    <a:bodyPr/>
                    <a:lstStyle/>
                    <a:p>
                      <a:pPr algn="ctr">
                        <a:lnSpc>
                          <a:spcPct val="106000"/>
                        </a:lnSpc>
                        <a:spcAft>
                          <a:spcPts val="800"/>
                        </a:spcAft>
                      </a:pPr>
                      <a:r>
                        <a:rPr lang="nl-BE" sz="1400" kern="1200">
                          <a:effectLst/>
                          <a:latin typeface="+mn-lt"/>
                        </a:rPr>
                        <a:t>Fluvius</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xmlns="" val="2086066474"/>
                  </a:ext>
                </a:extLst>
              </a:tr>
              <a:tr h="342900">
                <a:tc rowSpan="2">
                  <a:txBody>
                    <a:bodyPr/>
                    <a:lstStyle/>
                    <a:p>
                      <a:pPr algn="ctr">
                        <a:lnSpc>
                          <a:spcPct val="106000"/>
                        </a:lnSpc>
                        <a:spcAft>
                          <a:spcPts val="800"/>
                        </a:spcAft>
                      </a:pPr>
                      <a:r>
                        <a:rPr lang="nl-BE" sz="1400" kern="1200" dirty="0">
                          <a:effectLst/>
                          <a:latin typeface="+mn-lt"/>
                        </a:rPr>
                        <a:t>&gt; juli 2011</a:t>
                      </a:r>
                      <a:endParaRPr lang="nl-BE" sz="1100" dirty="0">
                        <a:effectLst/>
                        <a:latin typeface="+mn-lt"/>
                        <a:ea typeface="Calibri" panose="020F0502020204030204" pitchFamily="34" charset="0"/>
                        <a:cs typeface="Times New Roman" panose="02020603050405020304" pitchFamily="18" charset="0"/>
                      </a:endParaRPr>
                    </a:p>
                  </a:txBody>
                  <a:tcPr marL="114935" marR="114935" marT="57150" marB="57150" anchor="ctr"/>
                </a:tc>
                <a:tc>
                  <a:txBody>
                    <a:bodyPr/>
                    <a:lstStyle/>
                    <a:p>
                      <a:pPr algn="ctr">
                        <a:lnSpc>
                          <a:spcPct val="106000"/>
                        </a:lnSpc>
                        <a:spcAft>
                          <a:spcPts val="800"/>
                        </a:spcAft>
                      </a:pPr>
                      <a:r>
                        <a:rPr lang="nl-BE" sz="1400" kern="1200" dirty="0">
                          <a:effectLst/>
                          <a:latin typeface="+mn-lt"/>
                        </a:rPr>
                        <a:t>    Ongeacht</a:t>
                      </a:r>
                      <a:endParaRPr lang="nl-BE" sz="1100" dirty="0">
                        <a:effectLst/>
                        <a:latin typeface="+mn-lt"/>
                        <a:ea typeface="Calibri" panose="020F0502020204030204" pitchFamily="34" charset="0"/>
                        <a:cs typeface="Times New Roman" panose="02020603050405020304" pitchFamily="18" charset="0"/>
                      </a:endParaRPr>
                    </a:p>
                  </a:txBody>
                  <a:tcPr marL="0" marR="0" marT="0" marB="0"/>
                </a:tc>
                <a:tc>
                  <a:txBody>
                    <a:bodyPr/>
                    <a:lstStyle/>
                    <a:p>
                      <a:pPr algn="ctr">
                        <a:lnSpc>
                          <a:spcPct val="106000"/>
                        </a:lnSpc>
                        <a:spcAft>
                          <a:spcPts val="800"/>
                        </a:spcAft>
                      </a:pPr>
                      <a:r>
                        <a:rPr lang="nl-BE" sz="1400" kern="1200">
                          <a:effectLst/>
                          <a:latin typeface="+mn-lt"/>
                        </a:rPr>
                        <a:t>Geen recht</a:t>
                      </a:r>
                      <a:endParaRPr lang="nl-BE" sz="1100">
                        <a:effectLst/>
                        <a:latin typeface="+mn-lt"/>
                        <a:ea typeface="Calibri" panose="020F0502020204030204" pitchFamily="34" charset="0"/>
                        <a:cs typeface="Times New Roman" panose="02020603050405020304" pitchFamily="18" charset="0"/>
                      </a:endParaRPr>
                    </a:p>
                  </a:txBody>
                  <a:tcPr marL="114935" marR="114935" marT="57150" marB="57150" anchor="ctr"/>
                </a:tc>
                <a:tc>
                  <a:txBody>
                    <a:bodyPr/>
                    <a:lstStyle/>
                    <a:p>
                      <a:pPr algn="ctr">
                        <a:lnSpc>
                          <a:spcPct val="106000"/>
                        </a:lnSpc>
                        <a:spcAft>
                          <a:spcPts val="800"/>
                        </a:spcAft>
                      </a:pPr>
                      <a:r>
                        <a:rPr lang="nl-BE" sz="1400" kern="1200">
                          <a:effectLst/>
                          <a:latin typeface="+mn-lt"/>
                        </a:rPr>
                        <a:t>Geldig keuringsattest, maar vervallen -&gt; Fluvius</a:t>
                      </a:r>
                      <a:endParaRPr lang="nl-BE" sz="1100">
                        <a:effectLst/>
                        <a:latin typeface="+mn-lt"/>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xmlns="" val="3158361510"/>
                  </a:ext>
                </a:extLst>
              </a:tr>
              <a:tr h="359410">
                <a:tc vMerge="1">
                  <a:txBody>
                    <a:bodyPr/>
                    <a:lstStyle/>
                    <a:p>
                      <a:endParaRPr lang="nl-BE"/>
                    </a:p>
                  </a:txBody>
                  <a:tcPr/>
                </a:tc>
                <a:tc>
                  <a:txBody>
                    <a:bodyPr/>
                    <a:lstStyle/>
                    <a:p>
                      <a:pPr algn="ctr">
                        <a:lnSpc>
                          <a:spcPct val="107000"/>
                        </a:lnSpc>
                      </a:pPr>
                      <a:endParaRPr lang="nl-BE" sz="1100">
                        <a:effectLst/>
                        <a:latin typeface="+mn-lt"/>
                        <a:cs typeface="Times New Roman" panose="02020603050405020304" pitchFamily="18" charset="0"/>
                      </a:endParaRPr>
                    </a:p>
                  </a:txBody>
                  <a:tcPr anchor="ctr"/>
                </a:tc>
                <a:tc>
                  <a:txBody>
                    <a:bodyPr/>
                    <a:lstStyle/>
                    <a:p>
                      <a:pPr algn="ctr">
                        <a:lnSpc>
                          <a:spcPct val="107000"/>
                        </a:lnSpc>
                      </a:pPr>
                      <a:endParaRPr lang="nl-BE" sz="1100">
                        <a:effectLst/>
                        <a:latin typeface="+mn-lt"/>
                        <a:cs typeface="Times New Roman" panose="02020603050405020304" pitchFamily="18" charset="0"/>
                      </a:endParaRPr>
                    </a:p>
                  </a:txBody>
                  <a:tcPr anchor="ctr"/>
                </a:tc>
                <a:tc>
                  <a:txBody>
                    <a:bodyPr/>
                    <a:lstStyle/>
                    <a:p>
                      <a:pPr algn="ctr">
                        <a:lnSpc>
                          <a:spcPct val="106000"/>
                        </a:lnSpc>
                        <a:spcAft>
                          <a:spcPts val="800"/>
                        </a:spcAft>
                      </a:pPr>
                      <a:r>
                        <a:rPr lang="nl-BE" sz="1400" kern="1200" dirty="0">
                          <a:effectLst/>
                          <a:latin typeface="+mn-lt"/>
                        </a:rPr>
                        <a:t>Nooit geldig keuringsattest gehad -&gt; Klant</a:t>
                      </a:r>
                      <a:endParaRPr lang="nl-BE" sz="1100" dirty="0">
                        <a:effectLst/>
                        <a:latin typeface="+mn-lt"/>
                        <a:ea typeface="Calibri" panose="020F0502020204030204" pitchFamily="34" charset="0"/>
                        <a:cs typeface="Times New Roman" panose="02020603050405020304" pitchFamily="18" charset="0"/>
                      </a:endParaRPr>
                    </a:p>
                  </a:txBody>
                  <a:tcPr marL="93980" marR="93980" marT="9525" marB="0" anchor="ctr"/>
                </a:tc>
                <a:extLst>
                  <a:ext uri="{0D108BD9-81ED-4DB2-BD59-A6C34878D82A}">
                    <a16:rowId xmlns:a16="http://schemas.microsoft.com/office/drawing/2014/main" xmlns="" val="776561078"/>
                  </a:ext>
                </a:extLst>
              </a:tr>
            </a:tbl>
          </a:graphicData>
        </a:graphic>
      </p:graphicFrame>
    </p:spTree>
    <p:extLst>
      <p:ext uri="{BB962C8B-B14F-4D97-AF65-F5344CB8AC3E}">
        <p14:creationId xmlns:p14="http://schemas.microsoft.com/office/powerpoint/2010/main" val="2743565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a:extLst>
              <a:ext uri="{FF2B5EF4-FFF2-40B4-BE49-F238E27FC236}">
                <a16:creationId xmlns:a16="http://schemas.microsoft.com/office/drawing/2014/main" xmlns="" id="{97D2576F-9BFB-B32B-8A2D-FC8C5DAF4466}"/>
              </a:ext>
            </a:extLst>
          </p:cNvPr>
          <p:cNvSpPr>
            <a:spLocks noGrp="1"/>
          </p:cNvSpPr>
          <p:nvPr>
            <p:ph idx="12"/>
          </p:nvPr>
        </p:nvSpPr>
        <p:spPr/>
        <p:txBody>
          <a:bodyPr/>
          <a:lstStyle/>
          <a:p>
            <a:r>
              <a:rPr lang="nl-BE" sz="2000" dirty="0"/>
              <a:t>Bij een positieve keuring ontvangt u een premie van €500.</a:t>
            </a:r>
            <a:endParaRPr lang="nl-BE" sz="1800" dirty="0"/>
          </a:p>
        </p:txBody>
      </p:sp>
      <p:sp>
        <p:nvSpPr>
          <p:cNvPr id="13" name="Titel 12">
            <a:extLst>
              <a:ext uri="{FF2B5EF4-FFF2-40B4-BE49-F238E27FC236}">
                <a16:creationId xmlns:a16="http://schemas.microsoft.com/office/drawing/2014/main" xmlns="" id="{C8ACBBB8-4F76-98FA-DA6E-F01E25A836E8}"/>
              </a:ext>
            </a:extLst>
          </p:cNvPr>
          <p:cNvSpPr>
            <a:spLocks noGrp="1"/>
          </p:cNvSpPr>
          <p:nvPr>
            <p:ph type="title"/>
          </p:nvPr>
        </p:nvSpPr>
        <p:spPr/>
        <p:txBody>
          <a:bodyPr/>
          <a:lstStyle/>
          <a:p>
            <a:r>
              <a:rPr lang="nl-NL" dirty="0"/>
              <a:t>Conform keuringsattest</a:t>
            </a:r>
            <a:endParaRPr lang="nl-BE" dirty="0"/>
          </a:p>
        </p:txBody>
      </p:sp>
      <p:sp>
        <p:nvSpPr>
          <p:cNvPr id="2" name="Tijdelijke aanduiding voor dianummer 1">
            <a:extLst>
              <a:ext uri="{FF2B5EF4-FFF2-40B4-BE49-F238E27FC236}">
                <a16:creationId xmlns:a16="http://schemas.microsoft.com/office/drawing/2014/main" xmlns="" id="{693DC359-62FF-B1BC-4D4D-3AD82C28EB8F}"/>
              </a:ext>
            </a:extLst>
          </p:cNvPr>
          <p:cNvSpPr>
            <a:spLocks noGrp="1"/>
          </p:cNvSpPr>
          <p:nvPr>
            <p:ph type="sldNum" sz="quarter" idx="13"/>
          </p:nvPr>
        </p:nvSpPr>
        <p:spPr/>
        <p:txBody>
          <a:bodyPr/>
          <a:lstStyle/>
          <a:p>
            <a:fld id="{591E5747-6C9E-DC47-BBB7-1964FAC56069}" type="slidenum">
              <a:rPr lang="nl-BE" smtClean="0"/>
              <a:pPr/>
              <a:t>25</a:t>
            </a:fld>
            <a:endParaRPr lang="nl-BE" dirty="0"/>
          </a:p>
        </p:txBody>
      </p:sp>
      <p:pic>
        <p:nvPicPr>
          <p:cNvPr id="3" name="Tijdelijke aanduiding voor inhoud 4">
            <a:extLst>
              <a:ext uri="{FF2B5EF4-FFF2-40B4-BE49-F238E27FC236}">
                <a16:creationId xmlns:a16="http://schemas.microsoft.com/office/drawing/2014/main" xmlns="" id="{A93620E4-D85E-B7C2-D3E3-97A7B28DEAE5}"/>
              </a:ext>
            </a:extLst>
          </p:cNvPr>
          <p:cNvPicPr>
            <a:picLocks noChangeAspect="1"/>
          </p:cNvPicPr>
          <p:nvPr/>
        </p:nvPicPr>
        <p:blipFill>
          <a:blip r:embed="rId2"/>
          <a:stretch>
            <a:fillRect/>
          </a:stretch>
        </p:blipFill>
        <p:spPr>
          <a:xfrm>
            <a:off x="678258" y="2147571"/>
            <a:ext cx="2847079" cy="3609145"/>
          </a:xfrm>
          <a:prstGeom prst="rect">
            <a:avLst/>
          </a:prstGeom>
        </p:spPr>
      </p:pic>
      <p:pic>
        <p:nvPicPr>
          <p:cNvPr id="5" name="Tijdelijke aanduiding voor afbeelding 24">
            <a:extLst>
              <a:ext uri="{FF2B5EF4-FFF2-40B4-BE49-F238E27FC236}">
                <a16:creationId xmlns:a16="http://schemas.microsoft.com/office/drawing/2014/main" xmlns="" id="{57A9F32F-46D1-E369-43D7-582996CD374B}"/>
              </a:ext>
            </a:extLst>
          </p:cNvPr>
          <p:cNvPicPr>
            <a:picLocks noChangeAspect="1"/>
          </p:cNvPicPr>
          <p:nvPr/>
        </p:nvPicPr>
        <p:blipFill rotWithShape="1">
          <a:blip r:embed="rId3"/>
          <a:srcRect l="-2683" t="-2027" r="-2683" b="-11410"/>
          <a:stretch/>
        </p:blipFill>
        <p:spPr>
          <a:xfrm>
            <a:off x="10597251" y="111125"/>
            <a:ext cx="1594749" cy="609601"/>
          </a:xfrm>
          <a:prstGeom prst="rect">
            <a:avLst/>
          </a:prstGeom>
        </p:spPr>
      </p:pic>
      <p:pic>
        <p:nvPicPr>
          <p:cNvPr id="6" name="Tijdelijke aanduiding voor inhoud 2">
            <a:extLst>
              <a:ext uri="{FF2B5EF4-FFF2-40B4-BE49-F238E27FC236}">
                <a16:creationId xmlns:a16="http://schemas.microsoft.com/office/drawing/2014/main" xmlns="" id="{AB69C55F-22C5-4068-94AD-3006F1379D6E}"/>
              </a:ext>
            </a:extLst>
          </p:cNvPr>
          <p:cNvPicPr>
            <a:picLocks noChangeAspect="1"/>
          </p:cNvPicPr>
          <p:nvPr/>
        </p:nvPicPr>
        <p:blipFill>
          <a:blip r:embed="rId4"/>
          <a:stretch>
            <a:fillRect/>
          </a:stretch>
        </p:blipFill>
        <p:spPr>
          <a:xfrm>
            <a:off x="3728256" y="1923641"/>
            <a:ext cx="7115175" cy="3808194"/>
          </a:xfrm>
          <a:prstGeom prst="rect">
            <a:avLst/>
          </a:prstGeom>
        </p:spPr>
      </p:pic>
    </p:spTree>
    <p:extLst>
      <p:ext uri="{BB962C8B-B14F-4D97-AF65-F5344CB8AC3E}">
        <p14:creationId xmlns:p14="http://schemas.microsoft.com/office/powerpoint/2010/main" val="989156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a:extLst>
              <a:ext uri="{FF2B5EF4-FFF2-40B4-BE49-F238E27FC236}">
                <a16:creationId xmlns:a16="http://schemas.microsoft.com/office/drawing/2014/main" xmlns="" id="{97D2576F-9BFB-B32B-8A2D-FC8C5DAF4466}"/>
              </a:ext>
            </a:extLst>
          </p:cNvPr>
          <p:cNvSpPr>
            <a:spLocks noGrp="1"/>
          </p:cNvSpPr>
          <p:nvPr>
            <p:ph idx="12"/>
          </p:nvPr>
        </p:nvSpPr>
        <p:spPr/>
        <p:txBody>
          <a:bodyPr/>
          <a:lstStyle/>
          <a:p>
            <a:r>
              <a:rPr lang="nl-BE" sz="2400" dirty="0"/>
              <a:t>Meer informatie?</a:t>
            </a:r>
          </a:p>
          <a:p>
            <a:pPr lvl="1"/>
            <a:r>
              <a:rPr lang="nl-BE" dirty="0"/>
              <a:t>Website van Vlario &gt; </a:t>
            </a:r>
            <a:br>
              <a:rPr lang="nl-BE" dirty="0"/>
            </a:br>
            <a:r>
              <a:rPr lang="nl-BE" dirty="0"/>
              <a:t>Keurders actief in uw regio</a:t>
            </a:r>
          </a:p>
          <a:p>
            <a:pPr lvl="1"/>
            <a:r>
              <a:rPr lang="nl-BE" dirty="0"/>
              <a:t>Website van AquaFlanders &gt; </a:t>
            </a:r>
            <a:br>
              <a:rPr lang="nl-BE" dirty="0"/>
            </a:br>
            <a:r>
              <a:rPr lang="nl-BE" dirty="0"/>
              <a:t>Ik zoek een keurder voor mijn installatie</a:t>
            </a:r>
            <a:endParaRPr lang="nl-BE" sz="1800" dirty="0"/>
          </a:p>
        </p:txBody>
      </p:sp>
      <p:sp>
        <p:nvSpPr>
          <p:cNvPr id="13" name="Titel 12">
            <a:extLst>
              <a:ext uri="{FF2B5EF4-FFF2-40B4-BE49-F238E27FC236}">
                <a16:creationId xmlns:a16="http://schemas.microsoft.com/office/drawing/2014/main" xmlns="" id="{C8ACBBB8-4F76-98FA-DA6E-F01E25A836E8}"/>
              </a:ext>
            </a:extLst>
          </p:cNvPr>
          <p:cNvSpPr>
            <a:spLocks noGrp="1"/>
          </p:cNvSpPr>
          <p:nvPr>
            <p:ph type="title"/>
          </p:nvPr>
        </p:nvSpPr>
        <p:spPr/>
        <p:txBody>
          <a:bodyPr/>
          <a:lstStyle/>
          <a:p>
            <a:r>
              <a:rPr lang="nl-NL" dirty="0"/>
              <a:t>Conform attest</a:t>
            </a:r>
            <a:endParaRPr lang="nl-BE" dirty="0"/>
          </a:p>
        </p:txBody>
      </p:sp>
      <p:sp>
        <p:nvSpPr>
          <p:cNvPr id="2" name="Tijdelijke aanduiding voor dianummer 1">
            <a:extLst>
              <a:ext uri="{FF2B5EF4-FFF2-40B4-BE49-F238E27FC236}">
                <a16:creationId xmlns:a16="http://schemas.microsoft.com/office/drawing/2014/main" xmlns="" id="{693DC359-62FF-B1BC-4D4D-3AD82C28EB8F}"/>
              </a:ext>
            </a:extLst>
          </p:cNvPr>
          <p:cNvSpPr>
            <a:spLocks noGrp="1"/>
          </p:cNvSpPr>
          <p:nvPr>
            <p:ph type="sldNum" sz="quarter" idx="13"/>
          </p:nvPr>
        </p:nvSpPr>
        <p:spPr/>
        <p:txBody>
          <a:bodyPr/>
          <a:lstStyle/>
          <a:p>
            <a:fld id="{591E5747-6C9E-DC47-BBB7-1964FAC56069}" type="slidenum">
              <a:rPr lang="nl-BE" smtClean="0"/>
              <a:pPr/>
              <a:t>26</a:t>
            </a:fld>
            <a:endParaRPr lang="nl-BE" dirty="0"/>
          </a:p>
        </p:txBody>
      </p:sp>
      <p:pic>
        <p:nvPicPr>
          <p:cNvPr id="6" name="Tijdelijke aanduiding voor inhoud 5">
            <a:extLst>
              <a:ext uri="{FF2B5EF4-FFF2-40B4-BE49-F238E27FC236}">
                <a16:creationId xmlns:a16="http://schemas.microsoft.com/office/drawing/2014/main" xmlns="" id="{8F16482B-25EF-5E7A-440D-6BD8B0C9307F}"/>
              </a:ext>
            </a:extLst>
          </p:cNvPr>
          <p:cNvPicPr>
            <a:picLocks noChangeAspect="1"/>
          </p:cNvPicPr>
          <p:nvPr/>
        </p:nvPicPr>
        <p:blipFill>
          <a:blip r:embed="rId2"/>
          <a:stretch>
            <a:fillRect/>
          </a:stretch>
        </p:blipFill>
        <p:spPr>
          <a:xfrm>
            <a:off x="4209913" y="3247132"/>
            <a:ext cx="4212191" cy="3421272"/>
          </a:xfrm>
          <a:prstGeom prst="rect">
            <a:avLst/>
          </a:prstGeom>
        </p:spPr>
      </p:pic>
      <p:pic>
        <p:nvPicPr>
          <p:cNvPr id="3" name="Tijdelijke aanduiding voor afbeelding 24">
            <a:extLst>
              <a:ext uri="{FF2B5EF4-FFF2-40B4-BE49-F238E27FC236}">
                <a16:creationId xmlns:a16="http://schemas.microsoft.com/office/drawing/2014/main" xmlns="" id="{9BB86A73-7E7B-6BCC-8236-87F22127032F}"/>
              </a:ext>
            </a:extLst>
          </p:cNvPr>
          <p:cNvPicPr>
            <a:picLocks noChangeAspect="1"/>
          </p:cNvPicPr>
          <p:nvPr/>
        </p:nvPicPr>
        <p:blipFill rotWithShape="1">
          <a:blip r:embed="rId3"/>
          <a:srcRect l="-2683" t="-2027" r="-2683" b="-11410"/>
          <a:stretch/>
        </p:blipFill>
        <p:spPr>
          <a:xfrm>
            <a:off x="10597251" y="111125"/>
            <a:ext cx="1594749" cy="609601"/>
          </a:xfrm>
          <a:prstGeom prst="rect">
            <a:avLst/>
          </a:prstGeom>
        </p:spPr>
      </p:pic>
      <p:pic>
        <p:nvPicPr>
          <p:cNvPr id="4" name="Afbeelding 3">
            <a:extLst>
              <a:ext uri="{FF2B5EF4-FFF2-40B4-BE49-F238E27FC236}">
                <a16:creationId xmlns:a16="http://schemas.microsoft.com/office/drawing/2014/main" xmlns="" id="{5D370D38-805C-AA33-85A7-478686245AFF}"/>
              </a:ext>
            </a:extLst>
          </p:cNvPr>
          <p:cNvPicPr>
            <a:picLocks noChangeAspect="1"/>
          </p:cNvPicPr>
          <p:nvPr/>
        </p:nvPicPr>
        <p:blipFill>
          <a:blip r:embed="rId4"/>
          <a:stretch>
            <a:fillRect/>
          </a:stretch>
        </p:blipFill>
        <p:spPr>
          <a:xfrm>
            <a:off x="8422104" y="2841702"/>
            <a:ext cx="2561435" cy="3698822"/>
          </a:xfrm>
          <a:prstGeom prst="rect">
            <a:avLst/>
          </a:prstGeom>
        </p:spPr>
      </p:pic>
    </p:spTree>
    <p:extLst>
      <p:ext uri="{BB962C8B-B14F-4D97-AF65-F5344CB8AC3E}">
        <p14:creationId xmlns:p14="http://schemas.microsoft.com/office/powerpoint/2010/main" val="16745395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a:extLst>
              <a:ext uri="{FF2B5EF4-FFF2-40B4-BE49-F238E27FC236}">
                <a16:creationId xmlns:a16="http://schemas.microsoft.com/office/drawing/2014/main" xmlns="" id="{97D2576F-9BFB-B32B-8A2D-FC8C5DAF4466}"/>
              </a:ext>
            </a:extLst>
          </p:cNvPr>
          <p:cNvSpPr>
            <a:spLocks noGrp="1"/>
          </p:cNvSpPr>
          <p:nvPr>
            <p:ph idx="1"/>
          </p:nvPr>
        </p:nvSpPr>
        <p:spPr/>
        <p:txBody>
          <a:bodyPr/>
          <a:lstStyle/>
          <a:p>
            <a:pPr marL="342900" indent="-342900">
              <a:buFont typeface="Arial" panose="020B0604020202020204" pitchFamily="34" charset="0"/>
              <a:buChar char="•"/>
            </a:pPr>
            <a:r>
              <a:rPr lang="nl-BE" sz="2400" b="1" dirty="0"/>
              <a:t>Wanneer kan een keuring gebeuren? </a:t>
            </a:r>
          </a:p>
          <a:p>
            <a:pPr marL="800100" lvl="1" indent="-342900">
              <a:buFont typeface="Arial" panose="020B0604020202020204" pitchFamily="34" charset="0"/>
              <a:buChar char="•"/>
            </a:pPr>
            <a:r>
              <a:rPr lang="nl-BE" dirty="0"/>
              <a:t>Fluvius verstuurt een brief wanneer je de keuring kan laten uitvoeren, hiervoor krijg je 120 dagen. </a:t>
            </a:r>
          </a:p>
          <a:p>
            <a:endParaRPr lang="nl-BE" dirty="0"/>
          </a:p>
          <a:p>
            <a:pPr marL="342900" indent="-342900">
              <a:buFont typeface="Arial" panose="020B0604020202020204" pitchFamily="34" charset="0"/>
              <a:buChar char="•"/>
            </a:pPr>
            <a:r>
              <a:rPr lang="nl-BE" sz="2400" b="1" dirty="0"/>
              <a:t>Wie voert de keuring uit?</a:t>
            </a:r>
          </a:p>
          <a:p>
            <a:pPr marL="800100" lvl="1" indent="-342900">
              <a:buFont typeface="Arial" panose="020B0604020202020204" pitchFamily="34" charset="0"/>
              <a:buChar char="•"/>
            </a:pPr>
            <a:r>
              <a:rPr lang="nl-BE" dirty="0"/>
              <a:t>Fluvius laat je weten of je zelf voor de keuring instaat of dat Fluvius een keurder aanbiedt. Je krijgt de gegevens van de keurder om een afspraak  te maken.</a:t>
            </a:r>
          </a:p>
          <a:p>
            <a:endParaRPr lang="nl-BE" dirty="0"/>
          </a:p>
          <a:p>
            <a:pPr marL="342900" indent="-342900">
              <a:buFont typeface="Arial" panose="020B0604020202020204" pitchFamily="34" charset="0"/>
              <a:buChar char="•"/>
            </a:pPr>
            <a:r>
              <a:rPr lang="nl-BE" sz="2400" b="1" dirty="0"/>
              <a:t>Wat als je geen keuring laat uitvoeren of je keuring in niet orde?</a:t>
            </a:r>
          </a:p>
          <a:p>
            <a:pPr marL="800100" lvl="1" indent="-342900">
              <a:buFont typeface="Arial" panose="020B0604020202020204" pitchFamily="34" charset="0"/>
              <a:buChar char="•"/>
            </a:pPr>
            <a:r>
              <a:rPr lang="nl-BE" dirty="0"/>
              <a:t>Je begaat een milieuovertreding en je dossier gaat naar de gemeentelijke handhaver</a:t>
            </a:r>
          </a:p>
          <a:p>
            <a:endParaRPr lang="nl-BE" sz="2400" dirty="0"/>
          </a:p>
          <a:p>
            <a:endParaRPr lang="nl-BE" sz="2400" dirty="0"/>
          </a:p>
        </p:txBody>
      </p:sp>
      <p:sp>
        <p:nvSpPr>
          <p:cNvPr id="13" name="Titel 12">
            <a:extLst>
              <a:ext uri="{FF2B5EF4-FFF2-40B4-BE49-F238E27FC236}">
                <a16:creationId xmlns:a16="http://schemas.microsoft.com/office/drawing/2014/main" xmlns="" id="{C8ACBBB8-4F76-98FA-DA6E-F01E25A836E8}"/>
              </a:ext>
            </a:extLst>
          </p:cNvPr>
          <p:cNvSpPr>
            <a:spLocks noGrp="1"/>
          </p:cNvSpPr>
          <p:nvPr>
            <p:ph type="title"/>
          </p:nvPr>
        </p:nvSpPr>
        <p:spPr/>
        <p:txBody>
          <a:bodyPr/>
          <a:lstStyle/>
          <a:p>
            <a:r>
              <a:rPr lang="nl-NL" dirty="0"/>
              <a:t>Opvolging van keuring</a:t>
            </a:r>
            <a:endParaRPr lang="nl-BE" dirty="0"/>
          </a:p>
        </p:txBody>
      </p:sp>
      <p:sp>
        <p:nvSpPr>
          <p:cNvPr id="2" name="Tijdelijke aanduiding voor dianummer 1">
            <a:extLst>
              <a:ext uri="{FF2B5EF4-FFF2-40B4-BE49-F238E27FC236}">
                <a16:creationId xmlns:a16="http://schemas.microsoft.com/office/drawing/2014/main" xmlns="" id="{693DC359-62FF-B1BC-4D4D-3AD82C28EB8F}"/>
              </a:ext>
            </a:extLst>
          </p:cNvPr>
          <p:cNvSpPr>
            <a:spLocks noGrp="1"/>
          </p:cNvSpPr>
          <p:nvPr>
            <p:ph type="sldNum" sz="quarter" idx="10"/>
          </p:nvPr>
        </p:nvSpPr>
        <p:spPr/>
        <p:txBody>
          <a:bodyPr/>
          <a:lstStyle/>
          <a:p>
            <a:fld id="{591E5747-6C9E-DC47-BBB7-1964FAC56069}" type="slidenum">
              <a:rPr lang="nl-BE" smtClean="0"/>
              <a:pPr/>
              <a:t>27</a:t>
            </a:fld>
            <a:endParaRPr lang="nl-BE" dirty="0"/>
          </a:p>
        </p:txBody>
      </p:sp>
      <p:pic>
        <p:nvPicPr>
          <p:cNvPr id="4" name="Tijdelijke aanduiding voor afbeelding 24">
            <a:extLst>
              <a:ext uri="{FF2B5EF4-FFF2-40B4-BE49-F238E27FC236}">
                <a16:creationId xmlns:a16="http://schemas.microsoft.com/office/drawing/2014/main" xmlns="" id="{2482846A-105E-F8C5-1765-53036ED2954E}"/>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spTree>
    <p:extLst>
      <p:ext uri="{BB962C8B-B14F-4D97-AF65-F5344CB8AC3E}">
        <p14:creationId xmlns:p14="http://schemas.microsoft.com/office/powerpoint/2010/main" val="3161548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a:extLst>
              <a:ext uri="{FF2B5EF4-FFF2-40B4-BE49-F238E27FC236}">
                <a16:creationId xmlns:a16="http://schemas.microsoft.com/office/drawing/2014/main" xmlns="" id="{97D2576F-9BFB-B32B-8A2D-FC8C5DAF4466}"/>
              </a:ext>
            </a:extLst>
          </p:cNvPr>
          <p:cNvSpPr>
            <a:spLocks noGrp="1"/>
          </p:cNvSpPr>
          <p:nvPr>
            <p:ph idx="1"/>
          </p:nvPr>
        </p:nvSpPr>
        <p:spPr/>
        <p:txBody>
          <a:bodyPr/>
          <a:lstStyle/>
          <a:p>
            <a:pPr marL="342900" indent="-342900">
              <a:buFont typeface="Arial" panose="020B0604020202020204" pitchFamily="34" charset="0"/>
              <a:buChar char="•"/>
            </a:pPr>
            <a:endParaRPr lang="nl-BE" sz="2400" b="1" dirty="0"/>
          </a:p>
        </p:txBody>
      </p:sp>
      <p:sp>
        <p:nvSpPr>
          <p:cNvPr id="13" name="Titel 12">
            <a:extLst>
              <a:ext uri="{FF2B5EF4-FFF2-40B4-BE49-F238E27FC236}">
                <a16:creationId xmlns:a16="http://schemas.microsoft.com/office/drawing/2014/main" xmlns="" id="{C8ACBBB8-4F76-98FA-DA6E-F01E25A836E8}"/>
              </a:ext>
            </a:extLst>
          </p:cNvPr>
          <p:cNvSpPr>
            <a:spLocks noGrp="1"/>
          </p:cNvSpPr>
          <p:nvPr>
            <p:ph type="title"/>
          </p:nvPr>
        </p:nvSpPr>
        <p:spPr/>
        <p:txBody>
          <a:bodyPr/>
          <a:lstStyle/>
          <a:p>
            <a:r>
              <a:rPr lang="nl-NL" dirty="0"/>
              <a:t>Tijdlijn: opvolging keuring</a:t>
            </a:r>
            <a:endParaRPr lang="nl-BE" dirty="0"/>
          </a:p>
        </p:txBody>
      </p:sp>
      <p:sp>
        <p:nvSpPr>
          <p:cNvPr id="2" name="Tijdelijke aanduiding voor dianummer 1">
            <a:extLst>
              <a:ext uri="{FF2B5EF4-FFF2-40B4-BE49-F238E27FC236}">
                <a16:creationId xmlns:a16="http://schemas.microsoft.com/office/drawing/2014/main" xmlns="" id="{693DC359-62FF-B1BC-4D4D-3AD82C28EB8F}"/>
              </a:ext>
            </a:extLst>
          </p:cNvPr>
          <p:cNvSpPr>
            <a:spLocks noGrp="1"/>
          </p:cNvSpPr>
          <p:nvPr>
            <p:ph type="sldNum" sz="quarter" idx="10"/>
          </p:nvPr>
        </p:nvSpPr>
        <p:spPr/>
        <p:txBody>
          <a:bodyPr/>
          <a:lstStyle/>
          <a:p>
            <a:fld id="{591E5747-6C9E-DC47-BBB7-1964FAC56069}" type="slidenum">
              <a:rPr lang="nl-BE" smtClean="0"/>
              <a:pPr/>
              <a:t>28</a:t>
            </a:fld>
            <a:endParaRPr lang="nl-BE" dirty="0"/>
          </a:p>
        </p:txBody>
      </p:sp>
      <p:pic>
        <p:nvPicPr>
          <p:cNvPr id="4" name="Tijdelijke aanduiding voor afbeelding 24">
            <a:extLst>
              <a:ext uri="{FF2B5EF4-FFF2-40B4-BE49-F238E27FC236}">
                <a16:creationId xmlns:a16="http://schemas.microsoft.com/office/drawing/2014/main" xmlns="" id="{2482846A-105E-F8C5-1765-53036ED2954E}"/>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pic>
        <p:nvPicPr>
          <p:cNvPr id="3" name="Afbeelding 2">
            <a:extLst>
              <a:ext uri="{FF2B5EF4-FFF2-40B4-BE49-F238E27FC236}">
                <a16:creationId xmlns:a16="http://schemas.microsoft.com/office/drawing/2014/main" xmlns="" id="{CE10449E-6F12-EA49-7424-11FBA895E811}"/>
              </a:ext>
            </a:extLst>
          </p:cNvPr>
          <p:cNvPicPr>
            <a:picLocks noChangeAspect="1"/>
          </p:cNvPicPr>
          <p:nvPr/>
        </p:nvPicPr>
        <p:blipFill>
          <a:blip r:embed="rId3"/>
          <a:stretch>
            <a:fillRect/>
          </a:stretch>
        </p:blipFill>
        <p:spPr>
          <a:xfrm>
            <a:off x="-38340" y="1989698"/>
            <a:ext cx="12230340" cy="2403008"/>
          </a:xfrm>
          <a:prstGeom prst="rect">
            <a:avLst/>
          </a:prstGeom>
        </p:spPr>
      </p:pic>
    </p:spTree>
    <p:extLst>
      <p:ext uri="{BB962C8B-B14F-4D97-AF65-F5344CB8AC3E}">
        <p14:creationId xmlns:p14="http://schemas.microsoft.com/office/powerpoint/2010/main" val="42034432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1362" name="Rectangle 2"/>
          <p:cNvSpPr>
            <a:spLocks noGrp="1" noChangeArrowheads="1"/>
          </p:cNvSpPr>
          <p:nvPr>
            <p:ph type="title"/>
          </p:nvPr>
        </p:nvSpPr>
        <p:spPr>
          <a:xfrm>
            <a:off x="721822" y="274770"/>
            <a:ext cx="10325430" cy="1325563"/>
          </a:xfrm>
        </p:spPr>
        <p:txBody>
          <a:bodyPr/>
          <a:lstStyle/>
          <a:p>
            <a:pPr eaLnBrk="1" hangingPunct="1">
              <a:defRPr/>
            </a:pPr>
            <a:r>
              <a:rPr lang="nl-BE" dirty="0">
                <a:solidFill>
                  <a:schemeClr val="tx1"/>
                </a:solidFill>
              </a:rPr>
              <a:t>Premie hemelwaterput </a:t>
            </a:r>
            <a:br>
              <a:rPr lang="nl-BE" dirty="0">
                <a:solidFill>
                  <a:schemeClr val="tx1"/>
                </a:solidFill>
              </a:rPr>
            </a:br>
            <a:r>
              <a:rPr lang="nl-BE" dirty="0">
                <a:solidFill>
                  <a:schemeClr val="tx1"/>
                </a:solidFill>
              </a:rPr>
              <a:t>met pompinstallatie</a:t>
            </a:r>
            <a:endParaRPr lang="nl-NL" dirty="0">
              <a:solidFill>
                <a:schemeClr val="tx1"/>
              </a:solidFill>
            </a:endParaRPr>
          </a:p>
        </p:txBody>
      </p:sp>
      <p:sp>
        <p:nvSpPr>
          <p:cNvPr id="73731" name="Rectangle 3"/>
          <p:cNvSpPr>
            <a:spLocks noGrp="1" noChangeArrowheads="1"/>
          </p:cNvSpPr>
          <p:nvPr>
            <p:ph idx="1"/>
          </p:nvPr>
        </p:nvSpPr>
        <p:spPr>
          <a:xfrm>
            <a:off x="721823" y="2097313"/>
            <a:ext cx="4721445" cy="3992935"/>
          </a:xfrm>
        </p:spPr>
        <p:txBody>
          <a:bodyPr/>
          <a:lstStyle/>
          <a:p>
            <a:pPr eaLnBrk="1" hangingPunct="1"/>
            <a:r>
              <a:rPr lang="nl-BE" altLang="nl-BE" sz="2400" dirty="0"/>
              <a:t>Hemelwaterput plaatsen met   pompinstallatie</a:t>
            </a:r>
          </a:p>
          <a:p>
            <a:pPr eaLnBrk="1" hangingPunct="1">
              <a:buFont typeface="Wingdings" panose="05000000000000000000" pitchFamily="2" charset="2"/>
              <a:buNone/>
            </a:pPr>
            <a:endParaRPr lang="nl-BE" altLang="nl-BE" dirty="0"/>
          </a:p>
          <a:p>
            <a:pPr eaLnBrk="1" hangingPunct="1"/>
            <a:r>
              <a:rPr lang="nl-BE" altLang="nl-BE" sz="2400" dirty="0"/>
              <a:t>Minstens één toilet of één wasmachine aangesloten </a:t>
            </a:r>
            <a:endParaRPr lang="nl-NL" altLang="nl-BE" sz="2400" dirty="0"/>
          </a:p>
          <a:p>
            <a:pPr eaLnBrk="1" hangingPunct="1">
              <a:buFont typeface="Wingdings" panose="05000000000000000000" pitchFamily="2" charset="2"/>
              <a:buNone/>
            </a:pPr>
            <a:endParaRPr lang="nl-BE" altLang="nl-BE" dirty="0"/>
          </a:p>
          <a:p>
            <a:pPr eaLnBrk="1" hangingPunct="1"/>
            <a:r>
              <a:rPr lang="nl-BE" altLang="nl-BE" sz="2400" dirty="0"/>
              <a:t>Premie volgens het reglement dat op dat moment van toepassing is </a:t>
            </a:r>
            <a:br>
              <a:rPr lang="nl-BE" altLang="nl-BE" sz="2400" dirty="0"/>
            </a:br>
            <a:r>
              <a:rPr lang="nl-BE" altLang="nl-BE" sz="2400" dirty="0"/>
              <a:t/>
            </a:r>
            <a:br>
              <a:rPr lang="nl-BE" altLang="nl-BE" sz="2400" dirty="0"/>
            </a:br>
            <a:r>
              <a:rPr lang="nl-BE" altLang="nl-BE" sz="2000" dirty="0"/>
              <a:t>(momenteel = 250 euro)</a:t>
            </a:r>
            <a:endParaRPr lang="nl-BE" altLang="nl-BE" dirty="0"/>
          </a:p>
          <a:p>
            <a:pPr eaLnBrk="1" hangingPunct="1"/>
            <a:endParaRPr lang="nl-BE" altLang="nl-BE" dirty="0"/>
          </a:p>
          <a:p>
            <a:pPr eaLnBrk="1" hangingPunct="1"/>
            <a:endParaRPr lang="nl-NL" altLang="nl-BE" b="1" dirty="0"/>
          </a:p>
        </p:txBody>
      </p:sp>
      <p:pic>
        <p:nvPicPr>
          <p:cNvPr id="5" name="Afbeelding 4" descr="Afbeelding met teken, klok&#10;&#10;Automatisch gegenereerde beschrijving">
            <a:extLst>
              <a:ext uri="{FF2B5EF4-FFF2-40B4-BE49-F238E27FC236}">
                <a16:creationId xmlns:a16="http://schemas.microsoft.com/office/drawing/2014/main" xmlns="" id="{57AC02E2-8AC1-784D-8749-ACEC5AB0143F}"/>
              </a:ext>
            </a:extLst>
          </p:cNvPr>
          <p:cNvPicPr>
            <a:picLocks noChangeAspect="1"/>
          </p:cNvPicPr>
          <p:nvPr/>
        </p:nvPicPr>
        <p:blipFill>
          <a:blip r:embed="rId3"/>
          <a:stretch>
            <a:fillRect/>
          </a:stretch>
        </p:blipFill>
        <p:spPr>
          <a:xfrm>
            <a:off x="5632580" y="-88329"/>
            <a:ext cx="6858000" cy="6858000"/>
          </a:xfrm>
          <a:prstGeom prst="rect">
            <a:avLst/>
          </a:prstGeom>
        </p:spPr>
      </p:pic>
    </p:spTree>
    <p:extLst>
      <p:ext uri="{BB962C8B-B14F-4D97-AF65-F5344CB8AC3E}">
        <p14:creationId xmlns:p14="http://schemas.microsoft.com/office/powerpoint/2010/main" val="36848578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0921D46-5EDE-4FF8-B0CE-B81BE6944E60}"/>
              </a:ext>
            </a:extLst>
          </p:cNvPr>
          <p:cNvSpPr>
            <a:spLocks noGrp="1"/>
          </p:cNvSpPr>
          <p:nvPr>
            <p:ph type="title"/>
          </p:nvPr>
        </p:nvSpPr>
        <p:spPr/>
        <p:txBody>
          <a:bodyPr/>
          <a:lstStyle/>
          <a:p>
            <a:r>
              <a:rPr lang="nl-NL" dirty="0"/>
              <a:t>Inleiding</a:t>
            </a:r>
          </a:p>
        </p:txBody>
      </p:sp>
    </p:spTree>
    <p:extLst>
      <p:ext uri="{BB962C8B-B14F-4D97-AF65-F5344CB8AC3E}">
        <p14:creationId xmlns:p14="http://schemas.microsoft.com/office/powerpoint/2010/main" val="3076449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9314" name="Rectangle 2"/>
          <p:cNvSpPr>
            <a:spLocks noGrp="1" noChangeArrowheads="1"/>
          </p:cNvSpPr>
          <p:nvPr>
            <p:ph type="title"/>
          </p:nvPr>
        </p:nvSpPr>
        <p:spPr/>
        <p:txBody>
          <a:bodyPr/>
          <a:lstStyle/>
          <a:p>
            <a:pPr eaLnBrk="1" hangingPunct="1">
              <a:defRPr/>
            </a:pPr>
            <a:r>
              <a:rPr lang="nl-BE" dirty="0">
                <a:solidFill>
                  <a:schemeClr val="tx1"/>
                </a:solidFill>
              </a:rPr>
              <a:t>Premie infiltratie van</a:t>
            </a:r>
            <a:br>
              <a:rPr lang="nl-BE" dirty="0">
                <a:solidFill>
                  <a:schemeClr val="tx1"/>
                </a:solidFill>
              </a:rPr>
            </a:br>
            <a:r>
              <a:rPr lang="nl-BE" dirty="0">
                <a:solidFill>
                  <a:schemeClr val="tx1"/>
                </a:solidFill>
              </a:rPr>
              <a:t>hemelwater ter plaatse</a:t>
            </a:r>
            <a:endParaRPr lang="nl-NL" dirty="0">
              <a:solidFill>
                <a:schemeClr val="tx1"/>
              </a:solidFill>
            </a:endParaRPr>
          </a:p>
        </p:txBody>
      </p:sp>
      <p:sp>
        <p:nvSpPr>
          <p:cNvPr id="9" name="Rectangle 3">
            <a:extLst>
              <a:ext uri="{FF2B5EF4-FFF2-40B4-BE49-F238E27FC236}">
                <a16:creationId xmlns:a16="http://schemas.microsoft.com/office/drawing/2014/main" xmlns="" id="{3245386C-A139-494F-97FF-C2C37F7E9E9A}"/>
              </a:ext>
            </a:extLst>
          </p:cNvPr>
          <p:cNvSpPr>
            <a:spLocks noGrp="1" noChangeArrowheads="1"/>
          </p:cNvSpPr>
          <p:nvPr>
            <p:ph idx="1"/>
          </p:nvPr>
        </p:nvSpPr>
        <p:spPr>
          <a:xfrm>
            <a:off x="721822" y="2097313"/>
            <a:ext cx="4836296" cy="4025153"/>
          </a:xfrm>
        </p:spPr>
        <p:txBody>
          <a:bodyPr/>
          <a:lstStyle/>
          <a:p>
            <a:pPr marL="0" indent="0" eaLnBrk="1" hangingPunct="1">
              <a:buNone/>
            </a:pPr>
            <a:r>
              <a:rPr lang="nl-BE" altLang="nl-BE" sz="2400"/>
              <a:t>Infiltratiesysteem plaatsen</a:t>
            </a:r>
          </a:p>
          <a:p>
            <a:pPr marL="0" indent="0" eaLnBrk="1" hangingPunct="1">
              <a:buNone/>
            </a:pPr>
            <a:endParaRPr lang="nl-BE" altLang="nl-BE" sz="2400"/>
          </a:p>
          <a:p>
            <a:r>
              <a:rPr lang="nl-BE" altLang="nl-BE" sz="2400"/>
              <a:t>Premie volgens het reglement dat op dat moment van toepassing is (momenteel = 250 euro)</a:t>
            </a:r>
          </a:p>
          <a:p>
            <a:endParaRPr lang="nl-BE" altLang="nl-BE" sz="2400"/>
          </a:p>
          <a:p>
            <a:r>
              <a:rPr lang="nl-BE" altLang="nl-BE" sz="2400"/>
              <a:t>Niet voor woningen met een bouwvergunning na 1 februari 2005</a:t>
            </a:r>
            <a:endParaRPr lang="nl-NL" altLang="nl-BE" sz="2400"/>
          </a:p>
          <a:p>
            <a:pPr marL="0" indent="0" eaLnBrk="1" hangingPunct="1">
              <a:buNone/>
            </a:pPr>
            <a:endParaRPr lang="nl-BE" altLang="nl-BE" sz="2400"/>
          </a:p>
          <a:p>
            <a:pPr eaLnBrk="1" hangingPunct="1"/>
            <a:endParaRPr lang="nl-BE" altLang="nl-BE"/>
          </a:p>
          <a:p>
            <a:pPr eaLnBrk="1" hangingPunct="1"/>
            <a:endParaRPr lang="nl-BE" altLang="nl-BE" b="1"/>
          </a:p>
          <a:p>
            <a:pPr eaLnBrk="1" hangingPunct="1"/>
            <a:endParaRPr lang="nl-NL" altLang="nl-BE" b="1"/>
          </a:p>
        </p:txBody>
      </p:sp>
      <p:pic>
        <p:nvPicPr>
          <p:cNvPr id="13" name="Afbeelding 12" descr="Afbeelding met klok&#10;&#10;Automatisch gegenereerde beschrijving">
            <a:extLst>
              <a:ext uri="{FF2B5EF4-FFF2-40B4-BE49-F238E27FC236}">
                <a16:creationId xmlns:a16="http://schemas.microsoft.com/office/drawing/2014/main" xmlns="" id="{03E8A6B0-B8B4-784A-815C-FEABDACB27DE}"/>
              </a:ext>
            </a:extLst>
          </p:cNvPr>
          <p:cNvPicPr>
            <a:picLocks noChangeAspect="1"/>
          </p:cNvPicPr>
          <p:nvPr/>
        </p:nvPicPr>
        <p:blipFill>
          <a:blip r:embed="rId3"/>
          <a:stretch>
            <a:fillRect/>
          </a:stretch>
        </p:blipFill>
        <p:spPr>
          <a:xfrm>
            <a:off x="4970141" y="191193"/>
            <a:ext cx="7221860" cy="5679814"/>
          </a:xfrm>
          <a:prstGeom prst="rect">
            <a:avLst/>
          </a:prstGeom>
        </p:spPr>
      </p:pic>
    </p:spTree>
    <p:extLst>
      <p:ext uri="{BB962C8B-B14F-4D97-AF65-F5344CB8AC3E}">
        <p14:creationId xmlns:p14="http://schemas.microsoft.com/office/powerpoint/2010/main" val="1768274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066F131-BA91-489E-9FED-B0F9F54FEA66}"/>
              </a:ext>
            </a:extLst>
          </p:cNvPr>
          <p:cNvSpPr>
            <a:spLocks noGrp="1"/>
          </p:cNvSpPr>
          <p:nvPr>
            <p:ph type="title"/>
          </p:nvPr>
        </p:nvSpPr>
        <p:spPr/>
        <p:txBody>
          <a:bodyPr/>
          <a:lstStyle/>
          <a:p>
            <a:r>
              <a:rPr lang="nl-BE" dirty="0">
                <a:solidFill>
                  <a:schemeClr val="tx1"/>
                </a:solidFill>
              </a:rPr>
              <a:t>Premieportaal: Mijn Fluvius </a:t>
            </a:r>
          </a:p>
        </p:txBody>
      </p:sp>
      <p:sp>
        <p:nvSpPr>
          <p:cNvPr id="5" name="Tijdelijke aanduiding voor dianummer 4">
            <a:extLst>
              <a:ext uri="{FF2B5EF4-FFF2-40B4-BE49-F238E27FC236}">
                <a16:creationId xmlns:a16="http://schemas.microsoft.com/office/drawing/2014/main" xmlns="" id="{7FACE277-A22A-424A-87EA-9025363D360B}"/>
              </a:ext>
            </a:extLst>
          </p:cNvPr>
          <p:cNvSpPr>
            <a:spLocks noGrp="1"/>
          </p:cNvSpPr>
          <p:nvPr>
            <p:ph type="sldNum" sz="quarter" idx="12"/>
          </p:nvPr>
        </p:nvSpPr>
        <p:spPr/>
        <p:txBody>
          <a:bodyPr/>
          <a:lstStyle/>
          <a:p>
            <a:fld id="{0D55AD90-E753-AA4D-96BD-B26D74333C3A}" type="slidenum">
              <a:rPr lang="en-GB" smtClean="0"/>
              <a:pPr/>
              <a:t>31</a:t>
            </a:fld>
            <a:endParaRPr lang="en-GB"/>
          </a:p>
        </p:txBody>
      </p:sp>
      <p:pic>
        <p:nvPicPr>
          <p:cNvPr id="9" name="Afbeelding 8">
            <a:extLst>
              <a:ext uri="{FF2B5EF4-FFF2-40B4-BE49-F238E27FC236}">
                <a16:creationId xmlns:a16="http://schemas.microsoft.com/office/drawing/2014/main" xmlns="" id="{E17C52DB-51EE-40FE-A3E9-AE8FAD3CCBB4}"/>
              </a:ext>
            </a:extLst>
          </p:cNvPr>
          <p:cNvPicPr>
            <a:picLocks noChangeAspect="1"/>
          </p:cNvPicPr>
          <p:nvPr/>
        </p:nvPicPr>
        <p:blipFill>
          <a:blip r:embed="rId2"/>
          <a:stretch>
            <a:fillRect/>
          </a:stretch>
        </p:blipFill>
        <p:spPr>
          <a:xfrm>
            <a:off x="805697" y="1600333"/>
            <a:ext cx="8281153" cy="4387366"/>
          </a:xfrm>
          <a:prstGeom prst="rect">
            <a:avLst/>
          </a:prstGeom>
        </p:spPr>
      </p:pic>
    </p:spTree>
    <p:extLst>
      <p:ext uri="{BB962C8B-B14F-4D97-AF65-F5344CB8AC3E}">
        <p14:creationId xmlns:p14="http://schemas.microsoft.com/office/powerpoint/2010/main" val="23340439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066F131-BA91-489E-9FED-B0F9F54FEA66}"/>
              </a:ext>
            </a:extLst>
          </p:cNvPr>
          <p:cNvSpPr>
            <a:spLocks noGrp="1"/>
          </p:cNvSpPr>
          <p:nvPr>
            <p:ph type="title"/>
          </p:nvPr>
        </p:nvSpPr>
        <p:spPr/>
        <p:txBody>
          <a:bodyPr/>
          <a:lstStyle/>
          <a:p>
            <a:r>
              <a:rPr lang="nl-BE" dirty="0">
                <a:solidFill>
                  <a:schemeClr val="tx1"/>
                </a:solidFill>
              </a:rPr>
              <a:t>Premieportaal</a:t>
            </a:r>
          </a:p>
        </p:txBody>
      </p:sp>
      <p:sp>
        <p:nvSpPr>
          <p:cNvPr id="5" name="Tijdelijke aanduiding voor dianummer 4">
            <a:extLst>
              <a:ext uri="{FF2B5EF4-FFF2-40B4-BE49-F238E27FC236}">
                <a16:creationId xmlns:a16="http://schemas.microsoft.com/office/drawing/2014/main" xmlns="" id="{7FACE277-A22A-424A-87EA-9025363D360B}"/>
              </a:ext>
            </a:extLst>
          </p:cNvPr>
          <p:cNvSpPr>
            <a:spLocks noGrp="1"/>
          </p:cNvSpPr>
          <p:nvPr>
            <p:ph type="sldNum" sz="quarter" idx="12"/>
          </p:nvPr>
        </p:nvSpPr>
        <p:spPr/>
        <p:txBody>
          <a:bodyPr/>
          <a:lstStyle/>
          <a:p>
            <a:fld id="{0D55AD90-E753-AA4D-96BD-B26D74333C3A}" type="slidenum">
              <a:rPr lang="en-GB" smtClean="0"/>
              <a:pPr/>
              <a:t>32</a:t>
            </a:fld>
            <a:endParaRPr lang="en-GB"/>
          </a:p>
        </p:txBody>
      </p:sp>
      <p:grpSp>
        <p:nvGrpSpPr>
          <p:cNvPr id="11" name="Groep 10">
            <a:extLst>
              <a:ext uri="{FF2B5EF4-FFF2-40B4-BE49-F238E27FC236}">
                <a16:creationId xmlns:a16="http://schemas.microsoft.com/office/drawing/2014/main" xmlns="" id="{F859D747-5DAD-4AEF-9DB9-B201715835F5}"/>
              </a:ext>
            </a:extLst>
          </p:cNvPr>
          <p:cNvGrpSpPr/>
          <p:nvPr/>
        </p:nvGrpSpPr>
        <p:grpSpPr>
          <a:xfrm>
            <a:off x="750224" y="1600332"/>
            <a:ext cx="10525124" cy="3425953"/>
            <a:chOff x="4189445" y="1394311"/>
            <a:chExt cx="7460226" cy="1936454"/>
          </a:xfrm>
        </p:grpSpPr>
        <p:pic>
          <p:nvPicPr>
            <p:cNvPr id="6" name="Afbeelding 5">
              <a:extLst>
                <a:ext uri="{FF2B5EF4-FFF2-40B4-BE49-F238E27FC236}">
                  <a16:creationId xmlns:a16="http://schemas.microsoft.com/office/drawing/2014/main" xmlns="" id="{CFF8F15D-08EC-42BF-AB99-1086520DC465}"/>
                </a:ext>
              </a:extLst>
            </p:cNvPr>
            <p:cNvPicPr>
              <a:picLocks noChangeAspect="1"/>
            </p:cNvPicPr>
            <p:nvPr/>
          </p:nvPicPr>
          <p:blipFill>
            <a:blip r:embed="rId2"/>
            <a:stretch>
              <a:fillRect/>
            </a:stretch>
          </p:blipFill>
          <p:spPr>
            <a:xfrm>
              <a:off x="4288133" y="1394311"/>
              <a:ext cx="7274767" cy="630606"/>
            </a:xfrm>
            <a:prstGeom prst="rect">
              <a:avLst/>
            </a:prstGeom>
          </p:spPr>
        </p:pic>
        <p:pic>
          <p:nvPicPr>
            <p:cNvPr id="8" name="Afbeelding 7">
              <a:extLst>
                <a:ext uri="{FF2B5EF4-FFF2-40B4-BE49-F238E27FC236}">
                  <a16:creationId xmlns:a16="http://schemas.microsoft.com/office/drawing/2014/main" xmlns="" id="{A4E529B1-582B-42F1-B788-61876B1C3BE4}"/>
                </a:ext>
              </a:extLst>
            </p:cNvPr>
            <p:cNvPicPr>
              <a:picLocks noChangeAspect="1"/>
            </p:cNvPicPr>
            <p:nvPr/>
          </p:nvPicPr>
          <p:blipFill>
            <a:blip r:embed="rId3"/>
            <a:stretch>
              <a:fillRect/>
            </a:stretch>
          </p:blipFill>
          <p:spPr>
            <a:xfrm>
              <a:off x="4189445" y="2056212"/>
              <a:ext cx="7460226" cy="1274553"/>
            </a:xfrm>
            <a:prstGeom prst="rect">
              <a:avLst/>
            </a:prstGeom>
          </p:spPr>
        </p:pic>
        <p:sp>
          <p:nvSpPr>
            <p:cNvPr id="3" name="Rechthoek 2">
              <a:extLst>
                <a:ext uri="{FF2B5EF4-FFF2-40B4-BE49-F238E27FC236}">
                  <a16:creationId xmlns:a16="http://schemas.microsoft.com/office/drawing/2014/main" xmlns="" id="{DFE904B1-FBC5-42E0-8E6C-3B30E1C0EE72}"/>
                </a:ext>
              </a:extLst>
            </p:cNvPr>
            <p:cNvSpPr/>
            <p:nvPr/>
          </p:nvSpPr>
          <p:spPr>
            <a:xfrm>
              <a:off x="5868955" y="1600333"/>
              <a:ext cx="531845" cy="564369"/>
            </a:xfrm>
            <a:prstGeom prst="rect">
              <a:avLst/>
            </a:prstGeom>
            <a:no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err="1"/>
            </a:p>
          </p:txBody>
        </p:sp>
        <p:sp>
          <p:nvSpPr>
            <p:cNvPr id="9" name="Rechthoek 8">
              <a:extLst>
                <a:ext uri="{FF2B5EF4-FFF2-40B4-BE49-F238E27FC236}">
                  <a16:creationId xmlns:a16="http://schemas.microsoft.com/office/drawing/2014/main" xmlns="" id="{2FD6AA3D-0D93-4F23-8E4C-42270042AF7F}"/>
                </a:ext>
              </a:extLst>
            </p:cNvPr>
            <p:cNvSpPr/>
            <p:nvPr/>
          </p:nvSpPr>
          <p:spPr>
            <a:xfrm>
              <a:off x="10332098" y="2056212"/>
              <a:ext cx="1230802" cy="424584"/>
            </a:xfrm>
            <a:prstGeom prst="rect">
              <a:avLst/>
            </a:prstGeom>
            <a:no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err="1"/>
            </a:p>
          </p:txBody>
        </p:sp>
      </p:grpSp>
    </p:spTree>
    <p:extLst>
      <p:ext uri="{BB962C8B-B14F-4D97-AF65-F5344CB8AC3E}">
        <p14:creationId xmlns:p14="http://schemas.microsoft.com/office/powerpoint/2010/main" val="8386525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066F131-BA91-489E-9FED-B0F9F54FEA66}"/>
              </a:ext>
            </a:extLst>
          </p:cNvPr>
          <p:cNvSpPr>
            <a:spLocks noGrp="1"/>
          </p:cNvSpPr>
          <p:nvPr>
            <p:ph type="title"/>
          </p:nvPr>
        </p:nvSpPr>
        <p:spPr/>
        <p:txBody>
          <a:bodyPr/>
          <a:lstStyle/>
          <a:p>
            <a:r>
              <a:rPr lang="nl-BE" dirty="0">
                <a:solidFill>
                  <a:schemeClr val="tx1"/>
                </a:solidFill>
              </a:rPr>
              <a:t>Premieportaal</a:t>
            </a:r>
          </a:p>
        </p:txBody>
      </p:sp>
      <p:sp>
        <p:nvSpPr>
          <p:cNvPr id="5" name="Tijdelijke aanduiding voor dianummer 4">
            <a:extLst>
              <a:ext uri="{FF2B5EF4-FFF2-40B4-BE49-F238E27FC236}">
                <a16:creationId xmlns:a16="http://schemas.microsoft.com/office/drawing/2014/main" xmlns="" id="{7FACE277-A22A-424A-87EA-9025363D360B}"/>
              </a:ext>
            </a:extLst>
          </p:cNvPr>
          <p:cNvSpPr>
            <a:spLocks noGrp="1"/>
          </p:cNvSpPr>
          <p:nvPr>
            <p:ph type="sldNum" sz="quarter" idx="12"/>
          </p:nvPr>
        </p:nvSpPr>
        <p:spPr/>
        <p:txBody>
          <a:bodyPr/>
          <a:lstStyle/>
          <a:p>
            <a:fld id="{0D55AD90-E753-AA4D-96BD-B26D74333C3A}" type="slidenum">
              <a:rPr lang="en-GB" smtClean="0"/>
              <a:pPr/>
              <a:t>33</a:t>
            </a:fld>
            <a:endParaRPr lang="en-GB"/>
          </a:p>
        </p:txBody>
      </p:sp>
      <p:pic>
        <p:nvPicPr>
          <p:cNvPr id="14" name="Afbeelding 13">
            <a:extLst>
              <a:ext uri="{FF2B5EF4-FFF2-40B4-BE49-F238E27FC236}">
                <a16:creationId xmlns:a16="http://schemas.microsoft.com/office/drawing/2014/main" xmlns="" id="{5C1D09F1-DCDE-455A-9D49-A96103F90E31}"/>
              </a:ext>
            </a:extLst>
          </p:cNvPr>
          <p:cNvPicPr>
            <a:picLocks noChangeAspect="1"/>
          </p:cNvPicPr>
          <p:nvPr/>
        </p:nvPicPr>
        <p:blipFill>
          <a:blip r:embed="rId2"/>
          <a:stretch>
            <a:fillRect/>
          </a:stretch>
        </p:blipFill>
        <p:spPr>
          <a:xfrm>
            <a:off x="0" y="1467876"/>
            <a:ext cx="12192000" cy="4652399"/>
          </a:xfrm>
          <a:prstGeom prst="rect">
            <a:avLst/>
          </a:prstGeom>
        </p:spPr>
      </p:pic>
      <p:sp>
        <p:nvSpPr>
          <p:cNvPr id="4" name="Rechthoek 3">
            <a:extLst>
              <a:ext uri="{FF2B5EF4-FFF2-40B4-BE49-F238E27FC236}">
                <a16:creationId xmlns:a16="http://schemas.microsoft.com/office/drawing/2014/main" xmlns="" id="{CA89E920-E52D-4F3E-B8DF-D275E82E7512}"/>
              </a:ext>
            </a:extLst>
          </p:cNvPr>
          <p:cNvSpPr/>
          <p:nvPr/>
        </p:nvSpPr>
        <p:spPr>
          <a:xfrm>
            <a:off x="1028700" y="3267075"/>
            <a:ext cx="10639425" cy="59055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err="1"/>
          </a:p>
        </p:txBody>
      </p:sp>
    </p:spTree>
    <p:extLst>
      <p:ext uri="{BB962C8B-B14F-4D97-AF65-F5344CB8AC3E}">
        <p14:creationId xmlns:p14="http://schemas.microsoft.com/office/powerpoint/2010/main" val="36303266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xmlns="" id="{AF306BCE-A77A-4901-BA13-D1E3A4159185}"/>
              </a:ext>
            </a:extLst>
          </p:cNvPr>
          <p:cNvPicPr>
            <a:picLocks noChangeAspect="1"/>
          </p:cNvPicPr>
          <p:nvPr/>
        </p:nvPicPr>
        <p:blipFill>
          <a:blip r:embed="rId2"/>
          <a:stretch>
            <a:fillRect/>
          </a:stretch>
        </p:blipFill>
        <p:spPr>
          <a:xfrm>
            <a:off x="0" y="1139061"/>
            <a:ext cx="12192000" cy="4579878"/>
          </a:xfrm>
          <a:prstGeom prst="rect">
            <a:avLst/>
          </a:prstGeom>
        </p:spPr>
      </p:pic>
      <p:sp>
        <p:nvSpPr>
          <p:cNvPr id="2" name="Titel 1">
            <a:extLst>
              <a:ext uri="{FF2B5EF4-FFF2-40B4-BE49-F238E27FC236}">
                <a16:creationId xmlns:a16="http://schemas.microsoft.com/office/drawing/2014/main" xmlns="" id="{F066F131-BA91-489E-9FED-B0F9F54FEA66}"/>
              </a:ext>
            </a:extLst>
          </p:cNvPr>
          <p:cNvSpPr>
            <a:spLocks noGrp="1"/>
          </p:cNvSpPr>
          <p:nvPr>
            <p:ph type="title"/>
          </p:nvPr>
        </p:nvSpPr>
        <p:spPr/>
        <p:txBody>
          <a:bodyPr/>
          <a:lstStyle/>
          <a:p>
            <a:r>
              <a:rPr lang="nl-BE" dirty="0">
                <a:solidFill>
                  <a:schemeClr val="tx1"/>
                </a:solidFill>
              </a:rPr>
              <a:t>Premieportaal</a:t>
            </a:r>
          </a:p>
        </p:txBody>
      </p:sp>
      <p:sp>
        <p:nvSpPr>
          <p:cNvPr id="5" name="Tijdelijke aanduiding voor dianummer 4">
            <a:extLst>
              <a:ext uri="{FF2B5EF4-FFF2-40B4-BE49-F238E27FC236}">
                <a16:creationId xmlns:a16="http://schemas.microsoft.com/office/drawing/2014/main" xmlns="" id="{7FACE277-A22A-424A-87EA-9025363D360B}"/>
              </a:ext>
            </a:extLst>
          </p:cNvPr>
          <p:cNvSpPr>
            <a:spLocks noGrp="1"/>
          </p:cNvSpPr>
          <p:nvPr>
            <p:ph type="sldNum" sz="quarter" idx="12"/>
          </p:nvPr>
        </p:nvSpPr>
        <p:spPr/>
        <p:txBody>
          <a:bodyPr/>
          <a:lstStyle/>
          <a:p>
            <a:fld id="{0D55AD90-E753-AA4D-96BD-B26D74333C3A}" type="slidenum">
              <a:rPr lang="en-GB" smtClean="0"/>
              <a:pPr/>
              <a:t>34</a:t>
            </a:fld>
            <a:endParaRPr lang="en-GB"/>
          </a:p>
        </p:txBody>
      </p:sp>
      <p:sp>
        <p:nvSpPr>
          <p:cNvPr id="4" name="Rechthoek 3">
            <a:extLst>
              <a:ext uri="{FF2B5EF4-FFF2-40B4-BE49-F238E27FC236}">
                <a16:creationId xmlns:a16="http://schemas.microsoft.com/office/drawing/2014/main" xmlns="" id="{CA89E920-E52D-4F3E-B8DF-D275E82E7512}"/>
              </a:ext>
            </a:extLst>
          </p:cNvPr>
          <p:cNvSpPr/>
          <p:nvPr/>
        </p:nvSpPr>
        <p:spPr>
          <a:xfrm>
            <a:off x="333376" y="3181350"/>
            <a:ext cx="1781002" cy="704850"/>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600" err="1"/>
          </a:p>
        </p:txBody>
      </p:sp>
    </p:spTree>
    <p:extLst>
      <p:ext uri="{BB962C8B-B14F-4D97-AF65-F5344CB8AC3E}">
        <p14:creationId xmlns:p14="http://schemas.microsoft.com/office/powerpoint/2010/main" val="30051363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066F131-BA91-489E-9FED-B0F9F54FEA66}"/>
              </a:ext>
            </a:extLst>
          </p:cNvPr>
          <p:cNvSpPr>
            <a:spLocks noGrp="1"/>
          </p:cNvSpPr>
          <p:nvPr>
            <p:ph type="title"/>
          </p:nvPr>
        </p:nvSpPr>
        <p:spPr>
          <a:xfrm>
            <a:off x="617047" y="-68130"/>
            <a:ext cx="8621683" cy="1325563"/>
          </a:xfrm>
        </p:spPr>
        <p:txBody>
          <a:bodyPr/>
          <a:lstStyle/>
          <a:p>
            <a:r>
              <a:rPr lang="nl-BE" dirty="0">
                <a:solidFill>
                  <a:schemeClr val="tx1"/>
                </a:solidFill>
              </a:rPr>
              <a:t>Premieportaal</a:t>
            </a:r>
          </a:p>
        </p:txBody>
      </p:sp>
      <p:sp>
        <p:nvSpPr>
          <p:cNvPr id="5" name="Tijdelijke aanduiding voor dianummer 4">
            <a:extLst>
              <a:ext uri="{FF2B5EF4-FFF2-40B4-BE49-F238E27FC236}">
                <a16:creationId xmlns:a16="http://schemas.microsoft.com/office/drawing/2014/main" xmlns="" id="{7FACE277-A22A-424A-87EA-9025363D360B}"/>
              </a:ext>
            </a:extLst>
          </p:cNvPr>
          <p:cNvSpPr>
            <a:spLocks noGrp="1"/>
          </p:cNvSpPr>
          <p:nvPr>
            <p:ph type="sldNum" sz="quarter" idx="12"/>
          </p:nvPr>
        </p:nvSpPr>
        <p:spPr/>
        <p:txBody>
          <a:bodyPr/>
          <a:lstStyle/>
          <a:p>
            <a:fld id="{0D55AD90-E753-AA4D-96BD-B26D74333C3A}" type="slidenum">
              <a:rPr lang="en-GB" smtClean="0"/>
              <a:pPr/>
              <a:t>35</a:t>
            </a:fld>
            <a:endParaRPr lang="en-GB"/>
          </a:p>
        </p:txBody>
      </p:sp>
      <p:sp>
        <p:nvSpPr>
          <p:cNvPr id="10" name="Tijdelijke aanduiding voor voettekst 9">
            <a:extLst>
              <a:ext uri="{FF2B5EF4-FFF2-40B4-BE49-F238E27FC236}">
                <a16:creationId xmlns:a16="http://schemas.microsoft.com/office/drawing/2014/main" xmlns="" id="{86E38F67-FB18-482E-BA9F-D277391CF657}"/>
              </a:ext>
            </a:extLst>
          </p:cNvPr>
          <p:cNvSpPr>
            <a:spLocks noGrp="1"/>
          </p:cNvSpPr>
          <p:nvPr>
            <p:ph type="ftr" sz="quarter" idx="11"/>
          </p:nvPr>
        </p:nvSpPr>
        <p:spPr/>
        <p:txBody>
          <a:bodyPr/>
          <a:lstStyle/>
          <a:p>
            <a:r>
              <a:rPr lang="en-GB"/>
              <a:t>Nieuwe werkwijze keuring &amp; premie</a:t>
            </a:r>
          </a:p>
        </p:txBody>
      </p:sp>
      <p:sp>
        <p:nvSpPr>
          <p:cNvPr id="12" name="Tijdelijke aanduiding voor datum 11">
            <a:extLst>
              <a:ext uri="{FF2B5EF4-FFF2-40B4-BE49-F238E27FC236}">
                <a16:creationId xmlns:a16="http://schemas.microsoft.com/office/drawing/2014/main" xmlns="" id="{9290F554-9960-44CA-BCFF-2F4991F29595}"/>
              </a:ext>
            </a:extLst>
          </p:cNvPr>
          <p:cNvSpPr>
            <a:spLocks noGrp="1"/>
          </p:cNvSpPr>
          <p:nvPr>
            <p:ph type="dt" sz="half" idx="10"/>
          </p:nvPr>
        </p:nvSpPr>
        <p:spPr/>
        <p:txBody>
          <a:bodyPr/>
          <a:lstStyle/>
          <a:p>
            <a:r>
              <a:rPr lang="nl-BE"/>
              <a:t>20 April 2023</a:t>
            </a:r>
            <a:endParaRPr lang="en-GB"/>
          </a:p>
        </p:txBody>
      </p:sp>
      <p:pic>
        <p:nvPicPr>
          <p:cNvPr id="9" name="Afbeelding 8">
            <a:extLst>
              <a:ext uri="{FF2B5EF4-FFF2-40B4-BE49-F238E27FC236}">
                <a16:creationId xmlns:a16="http://schemas.microsoft.com/office/drawing/2014/main" xmlns="" id="{52692ACD-2521-4E69-844B-68EF0CBA7EE7}"/>
              </a:ext>
            </a:extLst>
          </p:cNvPr>
          <p:cNvPicPr>
            <a:picLocks noChangeAspect="1"/>
          </p:cNvPicPr>
          <p:nvPr/>
        </p:nvPicPr>
        <p:blipFill>
          <a:blip r:embed="rId2"/>
          <a:stretch>
            <a:fillRect/>
          </a:stretch>
        </p:blipFill>
        <p:spPr>
          <a:xfrm>
            <a:off x="527952" y="835788"/>
            <a:ext cx="11511648" cy="5831019"/>
          </a:xfrm>
          <a:prstGeom prst="rect">
            <a:avLst/>
          </a:prstGeom>
        </p:spPr>
      </p:pic>
    </p:spTree>
    <p:extLst>
      <p:ext uri="{BB962C8B-B14F-4D97-AF65-F5344CB8AC3E}">
        <p14:creationId xmlns:p14="http://schemas.microsoft.com/office/powerpoint/2010/main" val="8349523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066F131-BA91-489E-9FED-B0F9F54FEA66}"/>
              </a:ext>
            </a:extLst>
          </p:cNvPr>
          <p:cNvSpPr>
            <a:spLocks noGrp="1"/>
          </p:cNvSpPr>
          <p:nvPr>
            <p:ph type="title"/>
          </p:nvPr>
        </p:nvSpPr>
        <p:spPr>
          <a:xfrm>
            <a:off x="617047" y="-68130"/>
            <a:ext cx="8621683" cy="1325563"/>
          </a:xfrm>
        </p:spPr>
        <p:txBody>
          <a:bodyPr/>
          <a:lstStyle/>
          <a:p>
            <a:r>
              <a:rPr lang="nl-BE" dirty="0">
                <a:solidFill>
                  <a:schemeClr val="tx1"/>
                </a:solidFill>
              </a:rPr>
              <a:t>Premieportaal</a:t>
            </a:r>
          </a:p>
        </p:txBody>
      </p:sp>
      <p:sp>
        <p:nvSpPr>
          <p:cNvPr id="5" name="Tijdelijke aanduiding voor dianummer 4">
            <a:extLst>
              <a:ext uri="{FF2B5EF4-FFF2-40B4-BE49-F238E27FC236}">
                <a16:creationId xmlns:a16="http://schemas.microsoft.com/office/drawing/2014/main" xmlns="" id="{7FACE277-A22A-424A-87EA-9025363D360B}"/>
              </a:ext>
            </a:extLst>
          </p:cNvPr>
          <p:cNvSpPr>
            <a:spLocks noGrp="1"/>
          </p:cNvSpPr>
          <p:nvPr>
            <p:ph type="sldNum" sz="quarter" idx="12"/>
          </p:nvPr>
        </p:nvSpPr>
        <p:spPr/>
        <p:txBody>
          <a:bodyPr/>
          <a:lstStyle/>
          <a:p>
            <a:fld id="{0D55AD90-E753-AA4D-96BD-B26D74333C3A}" type="slidenum">
              <a:rPr lang="en-GB" smtClean="0"/>
              <a:pPr/>
              <a:t>36</a:t>
            </a:fld>
            <a:endParaRPr lang="en-GB"/>
          </a:p>
        </p:txBody>
      </p:sp>
      <p:pic>
        <p:nvPicPr>
          <p:cNvPr id="4" name="Afbeelding 3">
            <a:extLst>
              <a:ext uri="{FF2B5EF4-FFF2-40B4-BE49-F238E27FC236}">
                <a16:creationId xmlns:a16="http://schemas.microsoft.com/office/drawing/2014/main" xmlns="" id="{0EE677D1-660B-4F5C-9833-EEB7AB734E64}"/>
              </a:ext>
            </a:extLst>
          </p:cNvPr>
          <p:cNvPicPr>
            <a:picLocks noChangeAspect="1"/>
          </p:cNvPicPr>
          <p:nvPr/>
        </p:nvPicPr>
        <p:blipFill>
          <a:blip r:embed="rId2"/>
          <a:stretch>
            <a:fillRect/>
          </a:stretch>
        </p:blipFill>
        <p:spPr>
          <a:xfrm>
            <a:off x="0" y="852512"/>
            <a:ext cx="12192000" cy="5495876"/>
          </a:xfrm>
          <a:prstGeom prst="rect">
            <a:avLst/>
          </a:prstGeom>
        </p:spPr>
      </p:pic>
    </p:spTree>
    <p:extLst>
      <p:ext uri="{BB962C8B-B14F-4D97-AF65-F5344CB8AC3E}">
        <p14:creationId xmlns:p14="http://schemas.microsoft.com/office/powerpoint/2010/main" val="1837462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066F131-BA91-489E-9FED-B0F9F54FEA66}"/>
              </a:ext>
            </a:extLst>
          </p:cNvPr>
          <p:cNvSpPr>
            <a:spLocks noGrp="1"/>
          </p:cNvSpPr>
          <p:nvPr>
            <p:ph type="title"/>
          </p:nvPr>
        </p:nvSpPr>
        <p:spPr>
          <a:xfrm>
            <a:off x="617047" y="-68130"/>
            <a:ext cx="8621683" cy="1325563"/>
          </a:xfrm>
        </p:spPr>
        <p:txBody>
          <a:bodyPr/>
          <a:lstStyle/>
          <a:p>
            <a:r>
              <a:rPr lang="nl-BE" dirty="0">
                <a:solidFill>
                  <a:schemeClr val="tx1"/>
                </a:solidFill>
              </a:rPr>
              <a:t>Premieportaal</a:t>
            </a:r>
          </a:p>
        </p:txBody>
      </p:sp>
      <p:sp>
        <p:nvSpPr>
          <p:cNvPr id="5" name="Tijdelijke aanduiding voor dianummer 4">
            <a:extLst>
              <a:ext uri="{FF2B5EF4-FFF2-40B4-BE49-F238E27FC236}">
                <a16:creationId xmlns:a16="http://schemas.microsoft.com/office/drawing/2014/main" xmlns="" id="{7FACE277-A22A-424A-87EA-9025363D360B}"/>
              </a:ext>
            </a:extLst>
          </p:cNvPr>
          <p:cNvSpPr>
            <a:spLocks noGrp="1"/>
          </p:cNvSpPr>
          <p:nvPr>
            <p:ph type="sldNum" sz="quarter" idx="12"/>
          </p:nvPr>
        </p:nvSpPr>
        <p:spPr/>
        <p:txBody>
          <a:bodyPr/>
          <a:lstStyle/>
          <a:p>
            <a:fld id="{0D55AD90-E753-AA4D-96BD-B26D74333C3A}" type="slidenum">
              <a:rPr lang="en-GB" smtClean="0"/>
              <a:pPr/>
              <a:t>37</a:t>
            </a:fld>
            <a:endParaRPr lang="en-GB"/>
          </a:p>
        </p:txBody>
      </p:sp>
      <p:sp>
        <p:nvSpPr>
          <p:cNvPr id="10" name="Tijdelijke aanduiding voor voettekst 9">
            <a:extLst>
              <a:ext uri="{FF2B5EF4-FFF2-40B4-BE49-F238E27FC236}">
                <a16:creationId xmlns:a16="http://schemas.microsoft.com/office/drawing/2014/main" xmlns="" id="{86E38F67-FB18-482E-BA9F-D277391CF657}"/>
              </a:ext>
            </a:extLst>
          </p:cNvPr>
          <p:cNvSpPr>
            <a:spLocks noGrp="1"/>
          </p:cNvSpPr>
          <p:nvPr>
            <p:ph type="ftr" sz="quarter" idx="11"/>
          </p:nvPr>
        </p:nvSpPr>
        <p:spPr/>
        <p:txBody>
          <a:bodyPr/>
          <a:lstStyle/>
          <a:p>
            <a:r>
              <a:rPr lang="en-GB"/>
              <a:t>Nieuwe werkwijze keuring &amp; premie</a:t>
            </a:r>
          </a:p>
        </p:txBody>
      </p:sp>
      <p:sp>
        <p:nvSpPr>
          <p:cNvPr id="12" name="Tijdelijke aanduiding voor datum 11">
            <a:extLst>
              <a:ext uri="{FF2B5EF4-FFF2-40B4-BE49-F238E27FC236}">
                <a16:creationId xmlns:a16="http://schemas.microsoft.com/office/drawing/2014/main" xmlns="" id="{9290F554-9960-44CA-BCFF-2F4991F29595}"/>
              </a:ext>
            </a:extLst>
          </p:cNvPr>
          <p:cNvSpPr>
            <a:spLocks noGrp="1"/>
          </p:cNvSpPr>
          <p:nvPr>
            <p:ph type="dt" sz="half" idx="10"/>
          </p:nvPr>
        </p:nvSpPr>
        <p:spPr/>
        <p:txBody>
          <a:bodyPr/>
          <a:lstStyle/>
          <a:p>
            <a:r>
              <a:rPr lang="nl-BE"/>
              <a:t>20 April 2023</a:t>
            </a:r>
            <a:endParaRPr lang="en-GB"/>
          </a:p>
        </p:txBody>
      </p:sp>
      <p:pic>
        <p:nvPicPr>
          <p:cNvPr id="4" name="Afbeelding 3">
            <a:extLst>
              <a:ext uri="{FF2B5EF4-FFF2-40B4-BE49-F238E27FC236}">
                <a16:creationId xmlns:a16="http://schemas.microsoft.com/office/drawing/2014/main" xmlns="" id="{A671232E-B173-44A1-A5A7-6993E86963DC}"/>
              </a:ext>
            </a:extLst>
          </p:cNvPr>
          <p:cNvPicPr>
            <a:picLocks noChangeAspect="1"/>
          </p:cNvPicPr>
          <p:nvPr/>
        </p:nvPicPr>
        <p:blipFill>
          <a:blip r:embed="rId2"/>
          <a:stretch>
            <a:fillRect/>
          </a:stretch>
        </p:blipFill>
        <p:spPr>
          <a:xfrm>
            <a:off x="76200" y="780036"/>
            <a:ext cx="12192000" cy="5886771"/>
          </a:xfrm>
          <a:prstGeom prst="rect">
            <a:avLst/>
          </a:prstGeom>
        </p:spPr>
      </p:pic>
    </p:spTree>
    <p:extLst>
      <p:ext uri="{BB962C8B-B14F-4D97-AF65-F5344CB8AC3E}">
        <p14:creationId xmlns:p14="http://schemas.microsoft.com/office/powerpoint/2010/main" val="23249825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066F131-BA91-489E-9FED-B0F9F54FEA66}"/>
              </a:ext>
            </a:extLst>
          </p:cNvPr>
          <p:cNvSpPr>
            <a:spLocks noGrp="1"/>
          </p:cNvSpPr>
          <p:nvPr>
            <p:ph type="title"/>
          </p:nvPr>
        </p:nvSpPr>
        <p:spPr>
          <a:xfrm>
            <a:off x="617047" y="-68130"/>
            <a:ext cx="8621683" cy="1325563"/>
          </a:xfrm>
        </p:spPr>
        <p:txBody>
          <a:bodyPr/>
          <a:lstStyle/>
          <a:p>
            <a:r>
              <a:rPr lang="nl-BE"/>
              <a:t>Premieportaal</a:t>
            </a:r>
          </a:p>
        </p:txBody>
      </p:sp>
      <p:sp>
        <p:nvSpPr>
          <p:cNvPr id="5" name="Tijdelijke aanduiding voor dianummer 4">
            <a:extLst>
              <a:ext uri="{FF2B5EF4-FFF2-40B4-BE49-F238E27FC236}">
                <a16:creationId xmlns:a16="http://schemas.microsoft.com/office/drawing/2014/main" xmlns="" id="{7FACE277-A22A-424A-87EA-9025363D360B}"/>
              </a:ext>
            </a:extLst>
          </p:cNvPr>
          <p:cNvSpPr>
            <a:spLocks noGrp="1"/>
          </p:cNvSpPr>
          <p:nvPr>
            <p:ph type="sldNum" sz="quarter" idx="12"/>
          </p:nvPr>
        </p:nvSpPr>
        <p:spPr/>
        <p:txBody>
          <a:bodyPr/>
          <a:lstStyle/>
          <a:p>
            <a:fld id="{0D55AD90-E753-AA4D-96BD-B26D74333C3A}" type="slidenum">
              <a:rPr lang="en-GB" smtClean="0"/>
              <a:pPr/>
              <a:t>38</a:t>
            </a:fld>
            <a:endParaRPr lang="en-GB"/>
          </a:p>
        </p:txBody>
      </p:sp>
      <p:sp>
        <p:nvSpPr>
          <p:cNvPr id="10" name="Tijdelijke aanduiding voor voettekst 9">
            <a:extLst>
              <a:ext uri="{FF2B5EF4-FFF2-40B4-BE49-F238E27FC236}">
                <a16:creationId xmlns:a16="http://schemas.microsoft.com/office/drawing/2014/main" xmlns="" id="{86E38F67-FB18-482E-BA9F-D277391CF657}"/>
              </a:ext>
            </a:extLst>
          </p:cNvPr>
          <p:cNvSpPr>
            <a:spLocks noGrp="1"/>
          </p:cNvSpPr>
          <p:nvPr>
            <p:ph type="ftr" sz="quarter" idx="11"/>
          </p:nvPr>
        </p:nvSpPr>
        <p:spPr/>
        <p:txBody>
          <a:bodyPr/>
          <a:lstStyle/>
          <a:p>
            <a:r>
              <a:rPr lang="en-GB"/>
              <a:t>Nieuwe werkwijze keuring &amp; premie</a:t>
            </a:r>
          </a:p>
        </p:txBody>
      </p:sp>
      <p:sp>
        <p:nvSpPr>
          <p:cNvPr id="12" name="Tijdelijke aanduiding voor datum 11">
            <a:extLst>
              <a:ext uri="{FF2B5EF4-FFF2-40B4-BE49-F238E27FC236}">
                <a16:creationId xmlns:a16="http://schemas.microsoft.com/office/drawing/2014/main" xmlns="" id="{9290F554-9960-44CA-BCFF-2F4991F29595}"/>
              </a:ext>
            </a:extLst>
          </p:cNvPr>
          <p:cNvSpPr>
            <a:spLocks noGrp="1"/>
          </p:cNvSpPr>
          <p:nvPr>
            <p:ph type="dt" sz="half" idx="10"/>
          </p:nvPr>
        </p:nvSpPr>
        <p:spPr/>
        <p:txBody>
          <a:bodyPr/>
          <a:lstStyle/>
          <a:p>
            <a:r>
              <a:rPr lang="nl-BE"/>
              <a:t>20 April 2023</a:t>
            </a:r>
            <a:endParaRPr lang="en-GB"/>
          </a:p>
        </p:txBody>
      </p:sp>
      <p:pic>
        <p:nvPicPr>
          <p:cNvPr id="4" name="Afbeelding 3">
            <a:extLst>
              <a:ext uri="{FF2B5EF4-FFF2-40B4-BE49-F238E27FC236}">
                <a16:creationId xmlns:a16="http://schemas.microsoft.com/office/drawing/2014/main" xmlns="" id="{DC15D6E3-ECAD-41D2-B6CF-78ADB47A8D0A}"/>
              </a:ext>
            </a:extLst>
          </p:cNvPr>
          <p:cNvPicPr>
            <a:picLocks noChangeAspect="1"/>
          </p:cNvPicPr>
          <p:nvPr/>
        </p:nvPicPr>
        <p:blipFill>
          <a:blip r:embed="rId3"/>
          <a:stretch>
            <a:fillRect/>
          </a:stretch>
        </p:blipFill>
        <p:spPr>
          <a:xfrm>
            <a:off x="0" y="276264"/>
            <a:ext cx="12192000" cy="6305472"/>
          </a:xfrm>
          <a:prstGeom prst="rect">
            <a:avLst/>
          </a:prstGeom>
        </p:spPr>
      </p:pic>
    </p:spTree>
    <p:extLst>
      <p:ext uri="{BB962C8B-B14F-4D97-AF65-F5344CB8AC3E}">
        <p14:creationId xmlns:p14="http://schemas.microsoft.com/office/powerpoint/2010/main" val="37501063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D6016E5-B7D8-43A2-B797-098560A6D7CA}"/>
              </a:ext>
            </a:extLst>
          </p:cNvPr>
          <p:cNvSpPr>
            <a:spLocks noGrp="1"/>
          </p:cNvSpPr>
          <p:nvPr>
            <p:ph type="title"/>
          </p:nvPr>
        </p:nvSpPr>
        <p:spPr/>
        <p:txBody>
          <a:bodyPr/>
          <a:lstStyle/>
          <a:p>
            <a:r>
              <a:rPr lang="nl-BE" dirty="0">
                <a:solidFill>
                  <a:schemeClr val="tx1"/>
                </a:solidFill>
              </a:rPr>
              <a:t>Premieportaal</a:t>
            </a:r>
          </a:p>
        </p:txBody>
      </p:sp>
      <p:sp>
        <p:nvSpPr>
          <p:cNvPr id="5" name="Tijdelijke aanduiding voor dianummer 4">
            <a:extLst>
              <a:ext uri="{FF2B5EF4-FFF2-40B4-BE49-F238E27FC236}">
                <a16:creationId xmlns:a16="http://schemas.microsoft.com/office/drawing/2014/main" xmlns="" id="{5171F47A-83A5-40BE-B569-3B209533695D}"/>
              </a:ext>
            </a:extLst>
          </p:cNvPr>
          <p:cNvSpPr>
            <a:spLocks noGrp="1"/>
          </p:cNvSpPr>
          <p:nvPr>
            <p:ph type="sldNum" sz="quarter" idx="12"/>
          </p:nvPr>
        </p:nvSpPr>
        <p:spPr/>
        <p:txBody>
          <a:bodyPr/>
          <a:lstStyle/>
          <a:p>
            <a:fld id="{0D55AD90-E753-AA4D-96BD-B26D74333C3A}" type="slidenum">
              <a:rPr lang="en-GB" smtClean="0"/>
              <a:pPr/>
              <a:t>39</a:t>
            </a:fld>
            <a:endParaRPr lang="en-GB"/>
          </a:p>
        </p:txBody>
      </p:sp>
      <p:pic>
        <p:nvPicPr>
          <p:cNvPr id="14" name="Afbeelding 13">
            <a:extLst>
              <a:ext uri="{FF2B5EF4-FFF2-40B4-BE49-F238E27FC236}">
                <a16:creationId xmlns:a16="http://schemas.microsoft.com/office/drawing/2014/main" xmlns="" id="{7141669E-A569-4C27-BEBA-DF88DBA8B9D4}"/>
              </a:ext>
            </a:extLst>
          </p:cNvPr>
          <p:cNvPicPr>
            <a:picLocks noChangeAspect="1"/>
          </p:cNvPicPr>
          <p:nvPr/>
        </p:nvPicPr>
        <p:blipFill>
          <a:blip r:embed="rId2"/>
          <a:stretch>
            <a:fillRect/>
          </a:stretch>
        </p:blipFill>
        <p:spPr>
          <a:xfrm>
            <a:off x="721821" y="1185771"/>
            <a:ext cx="8954537" cy="1594159"/>
          </a:xfrm>
          <a:prstGeom prst="rect">
            <a:avLst/>
          </a:prstGeom>
          <a:ln>
            <a:solidFill>
              <a:schemeClr val="tx1"/>
            </a:solidFill>
          </a:ln>
        </p:spPr>
      </p:pic>
      <p:pic>
        <p:nvPicPr>
          <p:cNvPr id="15" name="Afbeelding 14">
            <a:extLst>
              <a:ext uri="{FF2B5EF4-FFF2-40B4-BE49-F238E27FC236}">
                <a16:creationId xmlns:a16="http://schemas.microsoft.com/office/drawing/2014/main" xmlns="" id="{437A659D-2973-4038-8F9C-0A4ECA147CDF}"/>
              </a:ext>
            </a:extLst>
          </p:cNvPr>
          <p:cNvPicPr>
            <a:picLocks noChangeAspect="1"/>
          </p:cNvPicPr>
          <p:nvPr/>
        </p:nvPicPr>
        <p:blipFill>
          <a:blip r:embed="rId3"/>
          <a:stretch>
            <a:fillRect/>
          </a:stretch>
        </p:blipFill>
        <p:spPr>
          <a:xfrm>
            <a:off x="721821" y="3077413"/>
            <a:ext cx="6050453" cy="1967840"/>
          </a:xfrm>
          <a:prstGeom prst="rect">
            <a:avLst/>
          </a:prstGeom>
          <a:ln>
            <a:solidFill>
              <a:schemeClr val="tx1"/>
            </a:solidFill>
          </a:ln>
        </p:spPr>
      </p:pic>
      <p:pic>
        <p:nvPicPr>
          <p:cNvPr id="16" name="Afbeelding 15">
            <a:extLst>
              <a:ext uri="{FF2B5EF4-FFF2-40B4-BE49-F238E27FC236}">
                <a16:creationId xmlns:a16="http://schemas.microsoft.com/office/drawing/2014/main" xmlns="" id="{3341E112-BE73-4555-A8F1-6535145CC9D5}"/>
              </a:ext>
            </a:extLst>
          </p:cNvPr>
          <p:cNvPicPr>
            <a:picLocks noChangeAspect="1"/>
          </p:cNvPicPr>
          <p:nvPr/>
        </p:nvPicPr>
        <p:blipFill>
          <a:blip r:embed="rId4"/>
          <a:stretch>
            <a:fillRect/>
          </a:stretch>
        </p:blipFill>
        <p:spPr>
          <a:xfrm>
            <a:off x="5032663" y="4862775"/>
            <a:ext cx="6807560" cy="1722485"/>
          </a:xfrm>
          <a:prstGeom prst="rect">
            <a:avLst/>
          </a:prstGeom>
          <a:ln>
            <a:solidFill>
              <a:schemeClr val="tx1"/>
            </a:solidFill>
          </a:ln>
        </p:spPr>
      </p:pic>
    </p:spTree>
    <p:extLst>
      <p:ext uri="{BB962C8B-B14F-4D97-AF65-F5344CB8AC3E}">
        <p14:creationId xmlns:p14="http://schemas.microsoft.com/office/powerpoint/2010/main" val="3323076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a:extLst>
              <a:ext uri="{FF2B5EF4-FFF2-40B4-BE49-F238E27FC236}">
                <a16:creationId xmlns:a16="http://schemas.microsoft.com/office/drawing/2014/main" xmlns="" id="{CD218A33-16D9-4B5D-1C6D-1C5A85B03F82}"/>
              </a:ext>
            </a:extLst>
          </p:cNvPr>
          <p:cNvSpPr>
            <a:spLocks noGrp="1"/>
          </p:cNvSpPr>
          <p:nvPr>
            <p:ph idx="1"/>
          </p:nvPr>
        </p:nvSpPr>
        <p:spPr/>
        <p:txBody>
          <a:bodyPr/>
          <a:lstStyle/>
          <a:p>
            <a:pPr marL="342900" indent="-342900">
              <a:buFont typeface="Arial" panose="020B0604020202020204" pitchFamily="34" charset="0"/>
              <a:buChar char="•"/>
            </a:pPr>
            <a:r>
              <a:rPr lang="nl-BE" dirty="0"/>
              <a:t>Ambitie uit meerjarenplan om meer </a:t>
            </a:r>
            <a:r>
              <a:rPr lang="nl-BE" b="1" dirty="0"/>
              <a:t>gescheiden riolering</a:t>
            </a:r>
            <a:r>
              <a:rPr lang="nl-BE" dirty="0"/>
              <a:t> aan te leggen en </a:t>
            </a:r>
            <a:r>
              <a:rPr lang="nl-BE" b="1" dirty="0"/>
              <a:t>veiligere verbindingen voor fietsers en voetgangers</a:t>
            </a:r>
            <a:r>
              <a:rPr lang="nl-BE" dirty="0"/>
              <a:t> uit te werken.</a:t>
            </a:r>
          </a:p>
          <a:p>
            <a:pPr marL="342900" indent="-342900">
              <a:buFont typeface="Arial" panose="020B0604020202020204" pitchFamily="34" charset="0"/>
              <a:buChar char="•"/>
            </a:pPr>
            <a:r>
              <a:rPr lang="nl-BE" dirty="0"/>
              <a:t>Zo zorgen we ervoor dat Lummen </a:t>
            </a:r>
            <a:r>
              <a:rPr lang="nl-BE" b="1" dirty="0"/>
              <a:t>vlot en veilig bereikbaar </a:t>
            </a:r>
            <a:r>
              <a:rPr lang="nl-BE" dirty="0"/>
              <a:t>is.</a:t>
            </a:r>
          </a:p>
          <a:p>
            <a:pPr marL="342900" indent="-342900">
              <a:buFont typeface="Arial" panose="020B0604020202020204" pitchFamily="34" charset="0"/>
              <a:buChar char="•"/>
            </a:pPr>
            <a:r>
              <a:rPr lang="nl-BE" dirty="0"/>
              <a:t>Daar maken we ook werk van op de Zelemsebaan.</a:t>
            </a:r>
          </a:p>
        </p:txBody>
      </p:sp>
      <p:sp>
        <p:nvSpPr>
          <p:cNvPr id="6" name="Titel 5">
            <a:extLst>
              <a:ext uri="{FF2B5EF4-FFF2-40B4-BE49-F238E27FC236}">
                <a16:creationId xmlns:a16="http://schemas.microsoft.com/office/drawing/2014/main" xmlns="" id="{973E01BA-FE0C-20B4-7310-750FBB95643E}"/>
              </a:ext>
            </a:extLst>
          </p:cNvPr>
          <p:cNvSpPr>
            <a:spLocks noGrp="1"/>
          </p:cNvSpPr>
          <p:nvPr>
            <p:ph type="title"/>
          </p:nvPr>
        </p:nvSpPr>
        <p:spPr/>
        <p:txBody>
          <a:bodyPr/>
          <a:lstStyle/>
          <a:p>
            <a:r>
              <a:rPr lang="nl-BE" dirty="0"/>
              <a:t>Inleiding</a:t>
            </a:r>
          </a:p>
        </p:txBody>
      </p:sp>
      <p:sp>
        <p:nvSpPr>
          <p:cNvPr id="8" name="Tijdelijke aanduiding voor dianummer 7">
            <a:extLst>
              <a:ext uri="{FF2B5EF4-FFF2-40B4-BE49-F238E27FC236}">
                <a16:creationId xmlns:a16="http://schemas.microsoft.com/office/drawing/2014/main" xmlns="" id="{B03910D2-720E-4EBA-6E1F-C949F198F92F}"/>
              </a:ext>
            </a:extLst>
          </p:cNvPr>
          <p:cNvSpPr>
            <a:spLocks noGrp="1"/>
          </p:cNvSpPr>
          <p:nvPr>
            <p:ph type="sldNum" sz="quarter" idx="10"/>
          </p:nvPr>
        </p:nvSpPr>
        <p:spPr/>
        <p:txBody>
          <a:bodyPr/>
          <a:lstStyle/>
          <a:p>
            <a:fld id="{9FC8ED68-96CE-7944-ADE1-12D4522707F9}" type="slidenum">
              <a:rPr lang="nl-BE" smtClean="0"/>
              <a:pPr/>
              <a:t>4</a:t>
            </a:fld>
            <a:endParaRPr lang="nl-BE" dirty="0"/>
          </a:p>
        </p:txBody>
      </p:sp>
      <p:pic>
        <p:nvPicPr>
          <p:cNvPr id="3" name="Tijdelijke aanduiding voor afbeelding 46">
            <a:extLst>
              <a:ext uri="{FF2B5EF4-FFF2-40B4-BE49-F238E27FC236}">
                <a16:creationId xmlns:a16="http://schemas.microsoft.com/office/drawing/2014/main" xmlns="" id="{13CE620B-7F18-F190-6143-F7423651C435}"/>
              </a:ext>
            </a:extLst>
          </p:cNvPr>
          <p:cNvPicPr>
            <a:picLocks noChangeAspect="1"/>
          </p:cNvPicPr>
          <p:nvPr/>
        </p:nvPicPr>
        <p:blipFill rotWithShape="1">
          <a:blip r:embed="rId2"/>
          <a:srcRect l="-8018" t="-25001" r="-8018" b="-25001"/>
          <a:stretch/>
        </p:blipFill>
        <p:spPr>
          <a:xfrm>
            <a:off x="10726129" y="39826"/>
            <a:ext cx="1384159" cy="871985"/>
          </a:xfrm>
          <a:prstGeom prst="rect">
            <a:avLst/>
          </a:prstGeom>
        </p:spPr>
      </p:pic>
    </p:spTree>
    <p:extLst>
      <p:ext uri="{BB962C8B-B14F-4D97-AF65-F5344CB8AC3E}">
        <p14:creationId xmlns:p14="http://schemas.microsoft.com/office/powerpoint/2010/main" val="438183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a:extLst>
              <a:ext uri="{FF2B5EF4-FFF2-40B4-BE49-F238E27FC236}">
                <a16:creationId xmlns:a16="http://schemas.microsoft.com/office/drawing/2014/main" xmlns="" id="{97D2576F-9BFB-B32B-8A2D-FC8C5DAF4466}"/>
              </a:ext>
            </a:extLst>
          </p:cNvPr>
          <p:cNvSpPr>
            <a:spLocks noGrp="1"/>
          </p:cNvSpPr>
          <p:nvPr>
            <p:ph idx="1"/>
          </p:nvPr>
        </p:nvSpPr>
        <p:spPr/>
        <p:txBody>
          <a:bodyPr/>
          <a:lstStyle/>
          <a:p>
            <a:pPr marL="342900" indent="-342900">
              <a:buFont typeface="Arial" panose="020B0604020202020204" pitchFamily="34" charset="0"/>
              <a:buChar char="•"/>
            </a:pPr>
            <a:r>
              <a:rPr lang="nl-BE" sz="2400" b="1" dirty="0"/>
              <a:t>Milieuovertreding</a:t>
            </a:r>
          </a:p>
          <a:p>
            <a:pPr marL="800100" lvl="1" indent="-342900">
              <a:buFont typeface="Arial" panose="020B0604020202020204" pitchFamily="34" charset="0"/>
              <a:buChar char="•"/>
            </a:pPr>
            <a:r>
              <a:rPr lang="nl-BE" dirty="0"/>
              <a:t>Kan leiden tot boetes</a:t>
            </a:r>
          </a:p>
          <a:p>
            <a:endParaRPr lang="nl-BE" dirty="0"/>
          </a:p>
          <a:p>
            <a:pPr marL="342900" indent="-342900">
              <a:buFont typeface="Arial" panose="020B0604020202020204" pitchFamily="34" charset="0"/>
              <a:buChar char="•"/>
            </a:pPr>
            <a:r>
              <a:rPr lang="nl-BE" sz="2400" b="1" dirty="0"/>
              <a:t>Mogelijke gevolgen</a:t>
            </a:r>
          </a:p>
          <a:p>
            <a:pPr marL="800100" lvl="1" indent="-342900">
              <a:buFont typeface="Arial" panose="020B0604020202020204" pitchFamily="34" charset="0"/>
              <a:buChar char="•"/>
            </a:pPr>
            <a:r>
              <a:rPr lang="nl-BE" dirty="0"/>
              <a:t>Schade aan netten</a:t>
            </a:r>
          </a:p>
          <a:p>
            <a:pPr marL="800100" lvl="1" indent="-342900">
              <a:buFont typeface="Arial" panose="020B0604020202020204" pitchFamily="34" charset="0"/>
              <a:buChar char="•"/>
            </a:pPr>
            <a:r>
              <a:rPr lang="nl-BE" dirty="0"/>
              <a:t>Vervuiling van regenwaterstelstel</a:t>
            </a:r>
          </a:p>
          <a:p>
            <a:pPr marL="800100" lvl="1" indent="-342900">
              <a:buFont typeface="Arial" panose="020B0604020202020204" pitchFamily="34" charset="0"/>
              <a:buChar char="•"/>
            </a:pPr>
            <a:r>
              <a:rPr lang="nl-BE" dirty="0"/>
              <a:t>Wateroverlast op vuilwaterstelsel</a:t>
            </a:r>
          </a:p>
          <a:p>
            <a:endParaRPr lang="nl-BE" dirty="0"/>
          </a:p>
          <a:p>
            <a:pPr marL="342900" indent="-342900">
              <a:buFont typeface="Arial" panose="020B0604020202020204" pitchFamily="34" charset="0"/>
              <a:buChar char="•"/>
            </a:pPr>
            <a:r>
              <a:rPr lang="nl-BE" sz="2400" b="1" dirty="0"/>
              <a:t>Iedereen afkoppelen!</a:t>
            </a:r>
          </a:p>
          <a:p>
            <a:pPr marL="342900" indent="-342900">
              <a:buFont typeface="Arial" panose="020B0604020202020204" pitchFamily="34" charset="0"/>
              <a:buChar char="•"/>
            </a:pPr>
            <a:r>
              <a:rPr lang="nl-BE" sz="2400" b="1" dirty="0"/>
              <a:t>Recht op premie vervalt</a:t>
            </a:r>
          </a:p>
          <a:p>
            <a:endParaRPr lang="nl-BE" sz="2400" dirty="0"/>
          </a:p>
          <a:p>
            <a:endParaRPr lang="nl-BE" sz="2400" dirty="0"/>
          </a:p>
        </p:txBody>
      </p:sp>
      <p:sp>
        <p:nvSpPr>
          <p:cNvPr id="13" name="Titel 12">
            <a:extLst>
              <a:ext uri="{FF2B5EF4-FFF2-40B4-BE49-F238E27FC236}">
                <a16:creationId xmlns:a16="http://schemas.microsoft.com/office/drawing/2014/main" xmlns="" id="{C8ACBBB8-4F76-98FA-DA6E-F01E25A836E8}"/>
              </a:ext>
            </a:extLst>
          </p:cNvPr>
          <p:cNvSpPr>
            <a:spLocks noGrp="1"/>
          </p:cNvSpPr>
          <p:nvPr>
            <p:ph type="title"/>
          </p:nvPr>
        </p:nvSpPr>
        <p:spPr/>
        <p:txBody>
          <a:bodyPr/>
          <a:lstStyle/>
          <a:p>
            <a:r>
              <a:rPr lang="nl-NL" dirty="0"/>
              <a:t>Wat als er niet wordt afgekoppeld?</a:t>
            </a:r>
            <a:endParaRPr lang="nl-BE" dirty="0"/>
          </a:p>
        </p:txBody>
      </p:sp>
      <p:sp>
        <p:nvSpPr>
          <p:cNvPr id="2" name="Tijdelijke aanduiding voor dianummer 1">
            <a:extLst>
              <a:ext uri="{FF2B5EF4-FFF2-40B4-BE49-F238E27FC236}">
                <a16:creationId xmlns:a16="http://schemas.microsoft.com/office/drawing/2014/main" xmlns="" id="{693DC359-62FF-B1BC-4D4D-3AD82C28EB8F}"/>
              </a:ext>
            </a:extLst>
          </p:cNvPr>
          <p:cNvSpPr>
            <a:spLocks noGrp="1"/>
          </p:cNvSpPr>
          <p:nvPr>
            <p:ph type="sldNum" sz="quarter" idx="10"/>
          </p:nvPr>
        </p:nvSpPr>
        <p:spPr/>
        <p:txBody>
          <a:bodyPr/>
          <a:lstStyle/>
          <a:p>
            <a:fld id="{591E5747-6C9E-DC47-BBB7-1964FAC56069}" type="slidenum">
              <a:rPr lang="nl-BE" smtClean="0"/>
              <a:pPr/>
              <a:t>40</a:t>
            </a:fld>
            <a:endParaRPr lang="nl-BE" dirty="0"/>
          </a:p>
        </p:txBody>
      </p:sp>
      <p:pic>
        <p:nvPicPr>
          <p:cNvPr id="4" name="Tijdelijke aanduiding voor afbeelding 24">
            <a:extLst>
              <a:ext uri="{FF2B5EF4-FFF2-40B4-BE49-F238E27FC236}">
                <a16:creationId xmlns:a16="http://schemas.microsoft.com/office/drawing/2014/main" xmlns="" id="{2482846A-105E-F8C5-1765-53036ED2954E}"/>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spTree>
    <p:extLst>
      <p:ext uri="{BB962C8B-B14F-4D97-AF65-F5344CB8AC3E}">
        <p14:creationId xmlns:p14="http://schemas.microsoft.com/office/powerpoint/2010/main" val="1303350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inhoud 14">
            <a:extLst>
              <a:ext uri="{FF2B5EF4-FFF2-40B4-BE49-F238E27FC236}">
                <a16:creationId xmlns:a16="http://schemas.microsoft.com/office/drawing/2014/main" xmlns="" id="{97D2576F-9BFB-B32B-8A2D-FC8C5DAF4466}"/>
              </a:ext>
            </a:extLst>
          </p:cNvPr>
          <p:cNvSpPr>
            <a:spLocks noGrp="1"/>
          </p:cNvSpPr>
          <p:nvPr>
            <p:ph idx="1"/>
          </p:nvPr>
        </p:nvSpPr>
        <p:spPr/>
        <p:txBody>
          <a:bodyPr/>
          <a:lstStyle/>
          <a:p>
            <a:pPr marL="342900" indent="-342900">
              <a:buFont typeface="Arial" panose="020B0604020202020204" pitchFamily="34" charset="0"/>
              <a:buChar char="•"/>
            </a:pPr>
            <a:r>
              <a:rPr lang="nl-BE" sz="2400" dirty="0"/>
              <a:t>Op eigen perceel: werken zelf (laten) uitvoeren</a:t>
            </a:r>
          </a:p>
          <a:p>
            <a:pPr marL="342900" indent="-342900">
              <a:buFont typeface="Arial" panose="020B0604020202020204" pitchFamily="34" charset="0"/>
              <a:buChar char="•"/>
            </a:pPr>
            <a:r>
              <a:rPr lang="nl-BE" sz="2400" dirty="0"/>
              <a:t>Kosten afkoppeling: enkel op eigen (privé)domein</a:t>
            </a:r>
          </a:p>
          <a:p>
            <a:pPr marL="342900" indent="-342900">
              <a:buFont typeface="Arial" panose="020B0604020202020204" pitchFamily="34" charset="0"/>
              <a:buChar char="•"/>
            </a:pPr>
            <a:r>
              <a:rPr lang="nl-BE" sz="2400" dirty="0"/>
              <a:t>Geldige keuring verplicht voor iedereen</a:t>
            </a:r>
          </a:p>
          <a:p>
            <a:pPr marL="342900" indent="-342900">
              <a:buFont typeface="Arial" panose="020B0604020202020204" pitchFamily="34" charset="0"/>
              <a:buChar char="•"/>
            </a:pPr>
            <a:endParaRPr lang="nl-BE" sz="2400" dirty="0"/>
          </a:p>
          <a:p>
            <a:endParaRPr lang="nl-BE" sz="2400" dirty="0"/>
          </a:p>
          <a:p>
            <a:endParaRPr lang="nl-BE" sz="2400" dirty="0"/>
          </a:p>
          <a:p>
            <a:endParaRPr lang="nl-BE" sz="2400" dirty="0"/>
          </a:p>
          <a:p>
            <a:r>
              <a:rPr lang="nl-BE" sz="2400" b="1" dirty="0"/>
              <a:t>Contact</a:t>
            </a:r>
            <a:r>
              <a:rPr lang="nl-BE" sz="2400" dirty="0"/>
              <a:t>:</a:t>
            </a:r>
          </a:p>
          <a:p>
            <a:pPr marL="800100" lvl="1" indent="-342900">
              <a:buFont typeface="Arial" panose="020B0604020202020204" pitchFamily="34" charset="0"/>
              <a:buChar char="•"/>
            </a:pPr>
            <a:r>
              <a:rPr lang="nl-BE" dirty="0"/>
              <a:t>Infolijn: 078 35 35 34</a:t>
            </a:r>
          </a:p>
          <a:p>
            <a:pPr marL="800100" lvl="1" indent="-342900">
              <a:buFont typeface="Arial" panose="020B0604020202020204" pitchFamily="34" charset="0"/>
              <a:buChar char="•"/>
            </a:pPr>
            <a:r>
              <a:rPr lang="nl-BE" dirty="0"/>
              <a:t>fluvius.be</a:t>
            </a:r>
          </a:p>
        </p:txBody>
      </p:sp>
      <p:sp>
        <p:nvSpPr>
          <p:cNvPr id="13" name="Titel 12">
            <a:extLst>
              <a:ext uri="{FF2B5EF4-FFF2-40B4-BE49-F238E27FC236}">
                <a16:creationId xmlns:a16="http://schemas.microsoft.com/office/drawing/2014/main" xmlns="" id="{C8ACBBB8-4F76-98FA-DA6E-F01E25A836E8}"/>
              </a:ext>
            </a:extLst>
          </p:cNvPr>
          <p:cNvSpPr>
            <a:spLocks noGrp="1"/>
          </p:cNvSpPr>
          <p:nvPr>
            <p:ph type="title"/>
          </p:nvPr>
        </p:nvSpPr>
        <p:spPr/>
        <p:txBody>
          <a:bodyPr/>
          <a:lstStyle/>
          <a:p>
            <a:r>
              <a:rPr lang="nl-NL" dirty="0"/>
              <a:t>Belangrijk om te weten</a:t>
            </a:r>
            <a:endParaRPr lang="nl-BE" dirty="0"/>
          </a:p>
        </p:txBody>
      </p:sp>
      <p:sp>
        <p:nvSpPr>
          <p:cNvPr id="2" name="Tijdelijke aanduiding voor dianummer 1">
            <a:extLst>
              <a:ext uri="{FF2B5EF4-FFF2-40B4-BE49-F238E27FC236}">
                <a16:creationId xmlns:a16="http://schemas.microsoft.com/office/drawing/2014/main" xmlns="" id="{693DC359-62FF-B1BC-4D4D-3AD82C28EB8F}"/>
              </a:ext>
            </a:extLst>
          </p:cNvPr>
          <p:cNvSpPr>
            <a:spLocks noGrp="1"/>
          </p:cNvSpPr>
          <p:nvPr>
            <p:ph type="sldNum" sz="quarter" idx="10"/>
          </p:nvPr>
        </p:nvSpPr>
        <p:spPr/>
        <p:txBody>
          <a:bodyPr/>
          <a:lstStyle/>
          <a:p>
            <a:fld id="{591E5747-6C9E-DC47-BBB7-1964FAC56069}" type="slidenum">
              <a:rPr lang="nl-BE" smtClean="0"/>
              <a:pPr/>
              <a:t>41</a:t>
            </a:fld>
            <a:endParaRPr lang="nl-BE" dirty="0"/>
          </a:p>
        </p:txBody>
      </p:sp>
      <p:pic>
        <p:nvPicPr>
          <p:cNvPr id="4" name="Tijdelijke aanduiding voor afbeelding 24">
            <a:extLst>
              <a:ext uri="{FF2B5EF4-FFF2-40B4-BE49-F238E27FC236}">
                <a16:creationId xmlns:a16="http://schemas.microsoft.com/office/drawing/2014/main" xmlns="" id="{2482846A-105E-F8C5-1765-53036ED2954E}"/>
              </a:ext>
            </a:extLst>
          </p:cNvPr>
          <p:cNvPicPr>
            <a:picLocks noChangeAspect="1"/>
          </p:cNvPicPr>
          <p:nvPr/>
        </p:nvPicPr>
        <p:blipFill rotWithShape="1">
          <a:blip r:embed="rId2"/>
          <a:srcRect l="-2683" t="-2027" r="-2683" b="-11410"/>
          <a:stretch/>
        </p:blipFill>
        <p:spPr>
          <a:xfrm>
            <a:off x="10597251" y="111125"/>
            <a:ext cx="1594749" cy="609601"/>
          </a:xfrm>
          <a:prstGeom prst="rect">
            <a:avLst/>
          </a:prstGeom>
        </p:spPr>
      </p:pic>
    </p:spTree>
    <p:extLst>
      <p:ext uri="{BB962C8B-B14F-4D97-AF65-F5344CB8AC3E}">
        <p14:creationId xmlns:p14="http://schemas.microsoft.com/office/powerpoint/2010/main" val="12544984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0921D46-5EDE-4FF8-B0CE-B81BE6944E60}"/>
              </a:ext>
            </a:extLst>
          </p:cNvPr>
          <p:cNvSpPr>
            <a:spLocks noGrp="1"/>
          </p:cNvSpPr>
          <p:nvPr>
            <p:ph type="title"/>
          </p:nvPr>
        </p:nvSpPr>
        <p:spPr>
          <a:xfrm>
            <a:off x="6280484" y="5246665"/>
            <a:ext cx="5252210" cy="1123296"/>
          </a:xfrm>
        </p:spPr>
        <p:txBody>
          <a:bodyPr/>
          <a:lstStyle/>
          <a:p>
            <a:r>
              <a:rPr lang="nl-NL" dirty="0"/>
              <a:t>Fasering en timing</a:t>
            </a:r>
          </a:p>
        </p:txBody>
      </p:sp>
    </p:spTree>
    <p:extLst>
      <p:ext uri="{BB962C8B-B14F-4D97-AF65-F5344CB8AC3E}">
        <p14:creationId xmlns:p14="http://schemas.microsoft.com/office/powerpoint/2010/main" val="2604921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1EF5841A-B6D4-20DC-AFBE-23804747FDD8}"/>
              </a:ext>
            </a:extLst>
          </p:cNvPr>
          <p:cNvSpPr>
            <a:spLocks noGrp="1"/>
          </p:cNvSpPr>
          <p:nvPr>
            <p:ph idx="1"/>
          </p:nvPr>
        </p:nvSpPr>
        <p:spPr/>
        <p:txBody>
          <a:bodyPr/>
          <a:lstStyle/>
          <a:p>
            <a:pPr marL="342900" indent="-342900">
              <a:buFont typeface="Arial" panose="020B0604020202020204" pitchFamily="34" charset="0"/>
              <a:buChar char="•"/>
            </a:pPr>
            <a:r>
              <a:rPr lang="nl-BE" dirty="0"/>
              <a:t>Volgens de huidige planning duren de werken zo’n </a:t>
            </a:r>
            <a:r>
              <a:rPr lang="nl-BE" b="1" dirty="0"/>
              <a:t>100 werkdagen</a:t>
            </a:r>
            <a:r>
              <a:rPr lang="nl-BE" dirty="0"/>
              <a:t>.</a:t>
            </a:r>
          </a:p>
          <a:p>
            <a:pPr marL="800100" lvl="1" indent="-342900">
              <a:buFont typeface="Arial" panose="020B0604020202020204" pitchFamily="34" charset="0"/>
              <a:buChar char="•"/>
            </a:pPr>
            <a:r>
              <a:rPr lang="nl-BE" dirty="0"/>
              <a:t>Let op, dit houdt geen rekening met regenweer of de werken aan de nutsleidingen.</a:t>
            </a:r>
          </a:p>
          <a:p>
            <a:pPr marL="342900" indent="-342900">
              <a:buFont typeface="Arial" panose="020B0604020202020204" pitchFamily="34" charset="0"/>
              <a:buChar char="•"/>
            </a:pPr>
            <a:r>
              <a:rPr lang="nl-BE" dirty="0"/>
              <a:t>De werken starten na het bouwverlof, </a:t>
            </a:r>
            <a:r>
              <a:rPr lang="nl-BE" b="1" dirty="0"/>
              <a:t>half augustus 2023</a:t>
            </a:r>
            <a:endParaRPr lang="nl-BE" dirty="0"/>
          </a:p>
          <a:p>
            <a:pPr marL="342900" indent="-342900">
              <a:buFont typeface="Arial" panose="020B0604020202020204" pitchFamily="34" charset="0"/>
              <a:buChar char="•"/>
            </a:pPr>
            <a:endParaRPr lang="nl-BE" dirty="0"/>
          </a:p>
        </p:txBody>
      </p:sp>
      <p:sp>
        <p:nvSpPr>
          <p:cNvPr id="3" name="Titel 2">
            <a:extLst>
              <a:ext uri="{FF2B5EF4-FFF2-40B4-BE49-F238E27FC236}">
                <a16:creationId xmlns:a16="http://schemas.microsoft.com/office/drawing/2014/main" xmlns="" id="{57609856-C842-444B-E00D-39AEFDA32141}"/>
              </a:ext>
            </a:extLst>
          </p:cNvPr>
          <p:cNvSpPr>
            <a:spLocks noGrp="1"/>
          </p:cNvSpPr>
          <p:nvPr>
            <p:ph type="title"/>
          </p:nvPr>
        </p:nvSpPr>
        <p:spPr/>
        <p:txBody>
          <a:bodyPr/>
          <a:lstStyle/>
          <a:p>
            <a:r>
              <a:rPr lang="nl-NL" dirty="0"/>
              <a:t>Planning van de werken</a:t>
            </a:r>
          </a:p>
        </p:txBody>
      </p:sp>
      <p:sp>
        <p:nvSpPr>
          <p:cNvPr id="4" name="Tijdelijke aanduiding voor dianummer 3">
            <a:extLst>
              <a:ext uri="{FF2B5EF4-FFF2-40B4-BE49-F238E27FC236}">
                <a16:creationId xmlns:a16="http://schemas.microsoft.com/office/drawing/2014/main" xmlns="" id="{F21EA999-7039-A732-1E1C-1C269A3F75F9}"/>
              </a:ext>
            </a:extLst>
          </p:cNvPr>
          <p:cNvSpPr>
            <a:spLocks noGrp="1"/>
          </p:cNvSpPr>
          <p:nvPr>
            <p:ph type="sldNum" sz="quarter" idx="10"/>
          </p:nvPr>
        </p:nvSpPr>
        <p:spPr/>
        <p:txBody>
          <a:bodyPr/>
          <a:lstStyle/>
          <a:p>
            <a:fld id="{9FC8ED68-96CE-7944-ADE1-12D4522707F9}" type="slidenum">
              <a:rPr lang="nl-BE" smtClean="0"/>
              <a:pPr/>
              <a:t>43</a:t>
            </a:fld>
            <a:endParaRPr lang="nl-BE" dirty="0"/>
          </a:p>
        </p:txBody>
      </p:sp>
      <p:pic>
        <p:nvPicPr>
          <p:cNvPr id="6" name="Tijdelijke aanduiding voor afbeelding 6">
            <a:extLst>
              <a:ext uri="{FF2B5EF4-FFF2-40B4-BE49-F238E27FC236}">
                <a16:creationId xmlns:a16="http://schemas.microsoft.com/office/drawing/2014/main" xmlns="" id="{19F732A1-C063-B699-D5ED-8DA7D1E09F44}"/>
              </a:ext>
            </a:extLst>
          </p:cNvPr>
          <p:cNvPicPr>
            <a:picLocks noChangeAspect="1"/>
          </p:cNvPicPr>
          <p:nvPr/>
        </p:nvPicPr>
        <p:blipFill rotWithShape="1">
          <a:blip r:embed="rId2"/>
          <a:srcRect l="-5714" t="498" r="-3682" b="1"/>
          <a:stretch/>
        </p:blipFill>
        <p:spPr>
          <a:xfrm>
            <a:off x="9986154" y="182697"/>
            <a:ext cx="2205846" cy="754257"/>
          </a:xfrm>
          <a:prstGeom prst="rect">
            <a:avLst/>
          </a:prstGeom>
        </p:spPr>
      </p:pic>
    </p:spTree>
    <p:extLst>
      <p:ext uri="{BB962C8B-B14F-4D97-AF65-F5344CB8AC3E}">
        <p14:creationId xmlns:p14="http://schemas.microsoft.com/office/powerpoint/2010/main" val="1583150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1EF5841A-B6D4-20DC-AFBE-23804747FDD8}"/>
              </a:ext>
            </a:extLst>
          </p:cNvPr>
          <p:cNvSpPr>
            <a:spLocks noGrp="1"/>
          </p:cNvSpPr>
          <p:nvPr>
            <p:ph idx="1"/>
          </p:nvPr>
        </p:nvSpPr>
        <p:spPr/>
        <p:txBody>
          <a:bodyPr/>
          <a:lstStyle/>
          <a:p>
            <a:pPr marL="342900" indent="-342900">
              <a:buFont typeface="Arial" panose="020B0604020202020204" pitchFamily="34" charset="0"/>
              <a:buChar char="•"/>
            </a:pPr>
            <a:r>
              <a:rPr lang="nl-NL" dirty="0"/>
              <a:t>Om de hinder voor de omgeving te beperken, worden de rioleringswerken in</a:t>
            </a:r>
            <a:br>
              <a:rPr lang="nl-NL" dirty="0"/>
            </a:br>
            <a:r>
              <a:rPr lang="nl-NL" b="1" dirty="0"/>
              <a:t>twee fases </a:t>
            </a:r>
            <a:r>
              <a:rPr lang="nl-NL" dirty="0"/>
              <a:t>uitgevoerd.</a:t>
            </a:r>
          </a:p>
          <a:p>
            <a:pPr marL="800100" lvl="1" indent="-342900">
              <a:buFont typeface="Arial" panose="020B0604020202020204" pitchFamily="34" charset="0"/>
              <a:buChar char="•"/>
            </a:pPr>
            <a:r>
              <a:rPr lang="nl-NL" dirty="0"/>
              <a:t>Fase 1: </a:t>
            </a:r>
            <a:r>
              <a:rPr lang="nl-BE" dirty="0"/>
              <a:t>Er wordt gewerkt op de Zelemsebaan tussen huisnummer 46 en de Meldertsebaan.</a:t>
            </a:r>
          </a:p>
          <a:p>
            <a:pPr marL="800100" lvl="1" indent="-342900">
              <a:buFont typeface="Arial" panose="020B0604020202020204" pitchFamily="34" charset="0"/>
              <a:buChar char="•"/>
            </a:pPr>
            <a:r>
              <a:rPr lang="nl-BE" dirty="0"/>
              <a:t>Fase 2: Er wordt gewerkt op de Zelemsebaan tussen huisnummer 46 en de Meldertsestraat.</a:t>
            </a:r>
            <a:endParaRPr lang="nl-NL" dirty="0"/>
          </a:p>
          <a:p>
            <a:pPr marL="342900" indent="-342900">
              <a:buFont typeface="Arial" panose="020B0604020202020204" pitchFamily="34" charset="0"/>
              <a:buChar char="•"/>
            </a:pPr>
            <a:endParaRPr lang="nl-BE" dirty="0"/>
          </a:p>
        </p:txBody>
      </p:sp>
      <p:sp>
        <p:nvSpPr>
          <p:cNvPr id="3" name="Titel 2">
            <a:extLst>
              <a:ext uri="{FF2B5EF4-FFF2-40B4-BE49-F238E27FC236}">
                <a16:creationId xmlns:a16="http://schemas.microsoft.com/office/drawing/2014/main" xmlns="" id="{57609856-C842-444B-E00D-39AEFDA32141}"/>
              </a:ext>
            </a:extLst>
          </p:cNvPr>
          <p:cNvSpPr>
            <a:spLocks noGrp="1"/>
          </p:cNvSpPr>
          <p:nvPr>
            <p:ph type="title"/>
          </p:nvPr>
        </p:nvSpPr>
        <p:spPr/>
        <p:txBody>
          <a:bodyPr/>
          <a:lstStyle/>
          <a:p>
            <a:r>
              <a:rPr lang="nl-NL" dirty="0"/>
              <a:t>Planning van de werken</a:t>
            </a:r>
          </a:p>
        </p:txBody>
      </p:sp>
      <p:sp>
        <p:nvSpPr>
          <p:cNvPr id="4" name="Tijdelijke aanduiding voor dianummer 3">
            <a:extLst>
              <a:ext uri="{FF2B5EF4-FFF2-40B4-BE49-F238E27FC236}">
                <a16:creationId xmlns:a16="http://schemas.microsoft.com/office/drawing/2014/main" xmlns="" id="{F21EA999-7039-A732-1E1C-1C269A3F75F9}"/>
              </a:ext>
            </a:extLst>
          </p:cNvPr>
          <p:cNvSpPr>
            <a:spLocks noGrp="1"/>
          </p:cNvSpPr>
          <p:nvPr>
            <p:ph type="sldNum" sz="quarter" idx="10"/>
          </p:nvPr>
        </p:nvSpPr>
        <p:spPr/>
        <p:txBody>
          <a:bodyPr/>
          <a:lstStyle/>
          <a:p>
            <a:fld id="{9FC8ED68-96CE-7944-ADE1-12D4522707F9}" type="slidenum">
              <a:rPr lang="nl-BE" smtClean="0"/>
              <a:pPr/>
              <a:t>44</a:t>
            </a:fld>
            <a:endParaRPr lang="nl-BE" dirty="0"/>
          </a:p>
        </p:txBody>
      </p:sp>
      <p:pic>
        <p:nvPicPr>
          <p:cNvPr id="6" name="Tijdelijke aanduiding voor afbeelding 6">
            <a:extLst>
              <a:ext uri="{FF2B5EF4-FFF2-40B4-BE49-F238E27FC236}">
                <a16:creationId xmlns:a16="http://schemas.microsoft.com/office/drawing/2014/main" xmlns="" id="{19F732A1-C063-B699-D5ED-8DA7D1E09F44}"/>
              </a:ext>
            </a:extLst>
          </p:cNvPr>
          <p:cNvPicPr>
            <a:picLocks noChangeAspect="1"/>
          </p:cNvPicPr>
          <p:nvPr/>
        </p:nvPicPr>
        <p:blipFill rotWithShape="1">
          <a:blip r:embed="rId2"/>
          <a:srcRect l="-5714" t="498" r="-3682" b="1"/>
          <a:stretch/>
        </p:blipFill>
        <p:spPr>
          <a:xfrm>
            <a:off x="9986154" y="182697"/>
            <a:ext cx="2205846" cy="754257"/>
          </a:xfrm>
          <a:prstGeom prst="rect">
            <a:avLst/>
          </a:prstGeom>
        </p:spPr>
      </p:pic>
      <p:pic>
        <p:nvPicPr>
          <p:cNvPr id="5" name="Afbeelding 4">
            <a:extLst>
              <a:ext uri="{FF2B5EF4-FFF2-40B4-BE49-F238E27FC236}">
                <a16:creationId xmlns:a16="http://schemas.microsoft.com/office/drawing/2014/main" xmlns="" id="{3D74522E-E218-2378-8423-70EC12773E51}"/>
              </a:ext>
            </a:extLst>
          </p:cNvPr>
          <p:cNvPicPr>
            <a:picLocks noChangeAspect="1"/>
          </p:cNvPicPr>
          <p:nvPr/>
        </p:nvPicPr>
        <p:blipFill>
          <a:blip r:embed="rId3"/>
          <a:stretch>
            <a:fillRect/>
          </a:stretch>
        </p:blipFill>
        <p:spPr>
          <a:xfrm>
            <a:off x="2858531" y="2813053"/>
            <a:ext cx="6474938" cy="3629021"/>
          </a:xfrm>
          <a:prstGeom prst="rect">
            <a:avLst/>
          </a:prstGeom>
        </p:spPr>
      </p:pic>
    </p:spTree>
    <p:extLst>
      <p:ext uri="{BB962C8B-B14F-4D97-AF65-F5344CB8AC3E}">
        <p14:creationId xmlns:p14="http://schemas.microsoft.com/office/powerpoint/2010/main" val="2167789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0921D46-5EDE-4FF8-B0CE-B81BE6944E60}"/>
              </a:ext>
            </a:extLst>
          </p:cNvPr>
          <p:cNvSpPr>
            <a:spLocks noGrp="1"/>
          </p:cNvSpPr>
          <p:nvPr>
            <p:ph type="title"/>
          </p:nvPr>
        </p:nvSpPr>
        <p:spPr>
          <a:xfrm>
            <a:off x="6280484" y="5246665"/>
            <a:ext cx="5252210" cy="1123296"/>
          </a:xfrm>
        </p:spPr>
        <p:txBody>
          <a:bodyPr/>
          <a:lstStyle/>
          <a:p>
            <a:r>
              <a:rPr lang="nl-NL" dirty="0"/>
              <a:t>De werken: </a:t>
            </a:r>
            <a:br>
              <a:rPr lang="nl-NL" dirty="0"/>
            </a:br>
            <a:r>
              <a:rPr lang="nl-NL" dirty="0"/>
              <a:t>stap voor stap</a:t>
            </a:r>
          </a:p>
        </p:txBody>
      </p:sp>
    </p:spTree>
    <p:extLst>
      <p:ext uri="{BB962C8B-B14F-4D97-AF65-F5344CB8AC3E}">
        <p14:creationId xmlns:p14="http://schemas.microsoft.com/office/powerpoint/2010/main" val="2368612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EF56A66E-845F-479A-18B3-FC0D91A83773}"/>
              </a:ext>
            </a:extLst>
          </p:cNvPr>
          <p:cNvSpPr>
            <a:spLocks noGrp="1"/>
          </p:cNvSpPr>
          <p:nvPr>
            <p:ph idx="1"/>
          </p:nvPr>
        </p:nvSpPr>
        <p:spPr/>
        <p:txBody>
          <a:bodyPr/>
          <a:lstStyle/>
          <a:p>
            <a:pPr marL="457200" indent="-457200">
              <a:buFont typeface="+mj-lt"/>
              <a:buAutoNum type="arabicPeriod"/>
            </a:pPr>
            <a:r>
              <a:rPr lang="nl-BE" dirty="0"/>
              <a:t>Er worden aanpassingen gedaan aan de nutsleidingen.</a:t>
            </a:r>
          </a:p>
          <a:p>
            <a:pPr marL="457200" indent="-457200">
              <a:buFont typeface="+mj-lt"/>
              <a:buAutoNum type="arabicPeriod"/>
            </a:pPr>
            <a:r>
              <a:rPr lang="nl-BE" dirty="0"/>
              <a:t>Het huidige wegdek wordt opgebroken.</a:t>
            </a:r>
          </a:p>
          <a:p>
            <a:pPr marL="457200" indent="-457200">
              <a:buFont typeface="+mj-lt"/>
              <a:buAutoNum type="arabicPeriod"/>
            </a:pPr>
            <a:r>
              <a:rPr lang="nl-BE" dirty="0"/>
              <a:t>De riolering wordt aangelegd.</a:t>
            </a:r>
          </a:p>
          <a:p>
            <a:pPr marL="457200" indent="-457200">
              <a:buFont typeface="+mj-lt"/>
              <a:buAutoNum type="arabicPeriod"/>
            </a:pPr>
            <a:endParaRPr lang="nl-BE" dirty="0"/>
          </a:p>
        </p:txBody>
      </p:sp>
      <p:sp>
        <p:nvSpPr>
          <p:cNvPr id="3" name="Titel 2">
            <a:extLst>
              <a:ext uri="{FF2B5EF4-FFF2-40B4-BE49-F238E27FC236}">
                <a16:creationId xmlns:a16="http://schemas.microsoft.com/office/drawing/2014/main" xmlns="" id="{FCA44BA2-94CA-5FBE-87B5-8AA73B00E886}"/>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xmlns="" id="{FCDAE552-D032-9821-2942-6DD78593BF12}"/>
              </a:ext>
            </a:extLst>
          </p:cNvPr>
          <p:cNvSpPr>
            <a:spLocks noGrp="1"/>
          </p:cNvSpPr>
          <p:nvPr>
            <p:ph type="sldNum" sz="quarter" idx="10"/>
          </p:nvPr>
        </p:nvSpPr>
        <p:spPr/>
        <p:txBody>
          <a:bodyPr/>
          <a:lstStyle/>
          <a:p>
            <a:fld id="{9FC8ED68-96CE-7944-ADE1-12D4522707F9}" type="slidenum">
              <a:rPr lang="nl-BE" smtClean="0"/>
              <a:pPr/>
              <a:t>46</a:t>
            </a:fld>
            <a:endParaRPr lang="nl-BE" dirty="0"/>
          </a:p>
        </p:txBody>
      </p:sp>
      <p:pic>
        <p:nvPicPr>
          <p:cNvPr id="6" name="Tijdelijke aanduiding voor afbeelding 6">
            <a:extLst>
              <a:ext uri="{FF2B5EF4-FFF2-40B4-BE49-F238E27FC236}">
                <a16:creationId xmlns:a16="http://schemas.microsoft.com/office/drawing/2014/main" xmlns="" id="{06BB5AA8-CA2C-E16E-F581-65664DBC1A13}"/>
              </a:ext>
            </a:extLst>
          </p:cNvPr>
          <p:cNvPicPr>
            <a:picLocks noChangeAspect="1"/>
          </p:cNvPicPr>
          <p:nvPr/>
        </p:nvPicPr>
        <p:blipFill rotWithShape="1">
          <a:blip r:embed="rId2"/>
          <a:srcRect l="-5714" t="498" r="-3682" b="1"/>
          <a:stretch/>
        </p:blipFill>
        <p:spPr>
          <a:xfrm>
            <a:off x="9986154" y="182697"/>
            <a:ext cx="2205846" cy="754257"/>
          </a:xfrm>
          <a:prstGeom prst="rect">
            <a:avLst/>
          </a:prstGeom>
        </p:spPr>
      </p:pic>
    </p:spTree>
    <p:extLst>
      <p:ext uri="{BB962C8B-B14F-4D97-AF65-F5344CB8AC3E}">
        <p14:creationId xmlns:p14="http://schemas.microsoft.com/office/powerpoint/2010/main" val="5787070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shuis, boom, grond, aarde&#10;&#10;Automatisch gegenereerde beschrijving">
            <a:extLst>
              <a:ext uri="{FF2B5EF4-FFF2-40B4-BE49-F238E27FC236}">
                <a16:creationId xmlns:a16="http://schemas.microsoft.com/office/drawing/2014/main" xmlns="" id="{A0B5A2B7-4BC4-E6E1-5787-F774132DE8E5}"/>
              </a:ext>
            </a:extLst>
          </p:cNvPr>
          <p:cNvPicPr>
            <a:picLocks noGrp="1" noChangeAspect="1"/>
          </p:cNvPicPr>
          <p:nvPr>
            <p:ph type="pic" sz="quarter" idx="12"/>
          </p:nvPr>
        </p:nvPicPr>
        <p:blipFill rotWithShape="1">
          <a:blip r:embed="rId2"/>
          <a:srcRect t="3512" r="164" b="5355"/>
          <a:stretch/>
        </p:blipFill>
        <p:spPr>
          <a:xfrm>
            <a:off x="1179094" y="0"/>
            <a:ext cx="9817769" cy="6722076"/>
          </a:xfrm>
        </p:spPr>
      </p:pic>
    </p:spTree>
    <p:extLst>
      <p:ext uri="{BB962C8B-B14F-4D97-AF65-F5344CB8AC3E}">
        <p14:creationId xmlns:p14="http://schemas.microsoft.com/office/powerpoint/2010/main" val="30451441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EF56A66E-845F-479A-18B3-FC0D91A83773}"/>
              </a:ext>
            </a:extLst>
          </p:cNvPr>
          <p:cNvSpPr>
            <a:spLocks noGrp="1"/>
          </p:cNvSpPr>
          <p:nvPr>
            <p:ph idx="1"/>
          </p:nvPr>
        </p:nvSpPr>
        <p:spPr/>
        <p:txBody>
          <a:bodyPr/>
          <a:lstStyle/>
          <a:p>
            <a:pPr marL="457200" indent="-457200">
              <a:buFont typeface="+mj-lt"/>
              <a:buAutoNum type="arabicPeriod" startAt="4"/>
            </a:pPr>
            <a:r>
              <a:rPr lang="nl-BE" dirty="0"/>
              <a:t>Er vinden grondwerken plaats.</a:t>
            </a:r>
          </a:p>
          <a:p>
            <a:pPr marL="457200" indent="-457200">
              <a:buFont typeface="+mj-lt"/>
              <a:buAutoNum type="arabicPeriod" startAt="4"/>
            </a:pPr>
            <a:r>
              <a:rPr lang="nl-BE" dirty="0"/>
              <a:t>De onderfundering wordt aangelegd.</a:t>
            </a:r>
          </a:p>
          <a:p>
            <a:pPr marL="457200" indent="-457200">
              <a:buFont typeface="+mj-lt"/>
              <a:buAutoNum type="arabicPeriod" startAt="4"/>
            </a:pPr>
            <a:r>
              <a:rPr lang="nl-BE" dirty="0"/>
              <a:t>Alle woningen worden aangesloten op de nieuwe leidingen, volgens de goedgekeurde plannen van de afkoppelingsdeskundige.</a:t>
            </a:r>
          </a:p>
          <a:p>
            <a:endParaRPr lang="nl-BE" dirty="0"/>
          </a:p>
          <a:p>
            <a:r>
              <a:rPr lang="nl-BE" dirty="0"/>
              <a:t>Invulblad voor nutsvoorzieningen</a:t>
            </a:r>
          </a:p>
        </p:txBody>
      </p:sp>
      <p:sp>
        <p:nvSpPr>
          <p:cNvPr id="3" name="Titel 2">
            <a:extLst>
              <a:ext uri="{FF2B5EF4-FFF2-40B4-BE49-F238E27FC236}">
                <a16:creationId xmlns:a16="http://schemas.microsoft.com/office/drawing/2014/main" xmlns="" id="{FCA44BA2-94CA-5FBE-87B5-8AA73B00E886}"/>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xmlns="" id="{FCDAE552-D032-9821-2942-6DD78593BF12}"/>
              </a:ext>
            </a:extLst>
          </p:cNvPr>
          <p:cNvSpPr>
            <a:spLocks noGrp="1"/>
          </p:cNvSpPr>
          <p:nvPr>
            <p:ph type="sldNum" sz="quarter" idx="10"/>
          </p:nvPr>
        </p:nvSpPr>
        <p:spPr/>
        <p:txBody>
          <a:bodyPr/>
          <a:lstStyle/>
          <a:p>
            <a:fld id="{9FC8ED68-96CE-7944-ADE1-12D4522707F9}" type="slidenum">
              <a:rPr lang="nl-BE" smtClean="0"/>
              <a:pPr/>
              <a:t>48</a:t>
            </a:fld>
            <a:endParaRPr lang="nl-BE" dirty="0"/>
          </a:p>
        </p:txBody>
      </p:sp>
      <p:pic>
        <p:nvPicPr>
          <p:cNvPr id="6" name="Tijdelijke aanduiding voor afbeelding 6">
            <a:extLst>
              <a:ext uri="{FF2B5EF4-FFF2-40B4-BE49-F238E27FC236}">
                <a16:creationId xmlns:a16="http://schemas.microsoft.com/office/drawing/2014/main" xmlns="" id="{06BB5AA8-CA2C-E16E-F581-65664DBC1A13}"/>
              </a:ext>
            </a:extLst>
          </p:cNvPr>
          <p:cNvPicPr>
            <a:picLocks noChangeAspect="1"/>
          </p:cNvPicPr>
          <p:nvPr/>
        </p:nvPicPr>
        <p:blipFill rotWithShape="1">
          <a:blip r:embed="rId3"/>
          <a:srcRect l="-5714" t="498" r="-3682" b="1"/>
          <a:stretch/>
        </p:blipFill>
        <p:spPr>
          <a:xfrm>
            <a:off x="9986154" y="182697"/>
            <a:ext cx="2205846" cy="754257"/>
          </a:xfrm>
          <a:prstGeom prst="rect">
            <a:avLst/>
          </a:prstGeom>
        </p:spPr>
      </p:pic>
      <p:graphicFrame>
        <p:nvGraphicFramePr>
          <p:cNvPr id="5" name="Object 2">
            <a:extLst>
              <a:ext uri="{FF2B5EF4-FFF2-40B4-BE49-F238E27FC236}">
                <a16:creationId xmlns:a16="http://schemas.microsoft.com/office/drawing/2014/main" xmlns="" id="{AAABC94C-1A79-63BF-02FC-E88C9599004B}"/>
              </a:ext>
            </a:extLst>
          </p:cNvPr>
          <p:cNvGraphicFramePr>
            <a:graphicFrameLocks noChangeAspect="1"/>
          </p:cNvGraphicFramePr>
          <p:nvPr>
            <p:extLst>
              <p:ext uri="{D42A27DB-BD31-4B8C-83A1-F6EECF244321}">
                <p14:modId xmlns:p14="http://schemas.microsoft.com/office/powerpoint/2010/main" val="3286376873"/>
              </p:ext>
            </p:extLst>
          </p:nvPr>
        </p:nvGraphicFramePr>
        <p:xfrm>
          <a:off x="6489213" y="3089299"/>
          <a:ext cx="2350567" cy="3386029"/>
        </p:xfrm>
        <a:graphic>
          <a:graphicData uri="http://schemas.openxmlformats.org/presentationml/2006/ole">
            <mc:AlternateContent xmlns:mc="http://schemas.openxmlformats.org/markup-compatibility/2006">
              <mc:Choice xmlns:v="urn:schemas-microsoft-com:vml" Requires="v">
                <p:oleObj spid="_x0000_s1026" name="Acrobat Document" r:id="rId4" imgW="5359400" imgH="7581900" progId="AcroExch.Document.7">
                  <p:embed/>
                </p:oleObj>
              </mc:Choice>
              <mc:Fallback>
                <p:oleObj name="Acrobat Document" r:id="rId4" imgW="5359400" imgH="7581900" progId="AcroExch.Document.7">
                  <p:embed/>
                  <p:pic>
                    <p:nvPicPr>
                      <p:cNvPr id="5" name="Object 2">
                        <a:extLst>
                          <a:ext uri="{FF2B5EF4-FFF2-40B4-BE49-F238E27FC236}">
                            <a16:creationId xmlns:a16="http://schemas.microsoft.com/office/drawing/2014/main" xmlns="" id="{AAABC94C-1A79-63BF-02FC-E88C959900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9213" y="3089299"/>
                        <a:ext cx="2350567" cy="3386029"/>
                      </a:xfrm>
                      <a:prstGeom prst="rect">
                        <a:avLst/>
                      </a:prstGeom>
                      <a:noFill/>
                      <a:ln>
                        <a:noFill/>
                      </a:ln>
                      <a:effectLst/>
                    </p:spPr>
                  </p:pic>
                </p:oleObj>
              </mc:Fallback>
            </mc:AlternateContent>
          </a:graphicData>
        </a:graphic>
      </p:graphicFrame>
      <p:cxnSp>
        <p:nvCxnSpPr>
          <p:cNvPr id="8" name="Kromme verbindingslijn 7">
            <a:extLst>
              <a:ext uri="{FF2B5EF4-FFF2-40B4-BE49-F238E27FC236}">
                <a16:creationId xmlns:a16="http://schemas.microsoft.com/office/drawing/2014/main" xmlns="" id="{E04709A0-D4BC-C2B6-2B22-A5E946BA3009}"/>
              </a:ext>
            </a:extLst>
          </p:cNvPr>
          <p:cNvCxnSpPr>
            <a:cxnSpLocks/>
          </p:cNvCxnSpPr>
          <p:nvPr/>
        </p:nvCxnSpPr>
        <p:spPr>
          <a:xfrm>
            <a:off x="4391709" y="3471396"/>
            <a:ext cx="2029326" cy="1004397"/>
          </a:xfrm>
          <a:prstGeom prst="curvedConnector3">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31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xmlns="" id="{A0B5A2B7-4BC4-E6E1-5787-F774132DE8E5}"/>
              </a:ext>
            </a:extLst>
          </p:cNvPr>
          <p:cNvPicPr>
            <a:picLocks noGrp="1" noChangeAspect="1"/>
          </p:cNvPicPr>
          <p:nvPr>
            <p:ph type="pic" sz="quarter" idx="12"/>
          </p:nvPr>
        </p:nvPicPr>
        <p:blipFill>
          <a:blip r:embed="rId2"/>
          <a:srcRect t="4690" b="4690"/>
          <a:stretch/>
        </p:blipFill>
        <p:spPr>
          <a:xfrm>
            <a:off x="1179094" y="0"/>
            <a:ext cx="9817769" cy="6722076"/>
          </a:xfrm>
        </p:spPr>
      </p:pic>
    </p:spTree>
    <p:extLst>
      <p:ext uri="{BB962C8B-B14F-4D97-AF65-F5344CB8AC3E}">
        <p14:creationId xmlns:p14="http://schemas.microsoft.com/office/powerpoint/2010/main" val="1154808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0921D46-5EDE-4FF8-B0CE-B81BE6944E60}"/>
              </a:ext>
            </a:extLst>
          </p:cNvPr>
          <p:cNvSpPr>
            <a:spLocks noGrp="1"/>
          </p:cNvSpPr>
          <p:nvPr>
            <p:ph type="title"/>
          </p:nvPr>
        </p:nvSpPr>
        <p:spPr/>
        <p:txBody>
          <a:bodyPr/>
          <a:lstStyle/>
          <a:p>
            <a:r>
              <a:rPr lang="nl-NL" dirty="0"/>
              <a:t>Wie is wie?</a:t>
            </a:r>
          </a:p>
        </p:txBody>
      </p:sp>
    </p:spTree>
    <p:extLst>
      <p:ext uri="{BB962C8B-B14F-4D97-AF65-F5344CB8AC3E}">
        <p14:creationId xmlns:p14="http://schemas.microsoft.com/office/powerpoint/2010/main" val="963938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EF56A66E-845F-479A-18B3-FC0D91A83773}"/>
              </a:ext>
            </a:extLst>
          </p:cNvPr>
          <p:cNvSpPr>
            <a:spLocks noGrp="1"/>
          </p:cNvSpPr>
          <p:nvPr>
            <p:ph idx="1"/>
          </p:nvPr>
        </p:nvSpPr>
        <p:spPr/>
        <p:txBody>
          <a:bodyPr/>
          <a:lstStyle/>
          <a:p>
            <a:pPr marL="457200" indent="-457200">
              <a:buFont typeface="+mj-lt"/>
              <a:buAutoNum type="arabicPeriod" startAt="7"/>
            </a:pPr>
            <a:r>
              <a:rPr lang="nl-BE" dirty="0"/>
              <a:t>De fundering van de rijweg wordt aangelegd.</a:t>
            </a:r>
          </a:p>
          <a:p>
            <a:pPr marL="457200" indent="-457200">
              <a:buFont typeface="+mj-lt"/>
              <a:buAutoNum type="arabicPeriod" startAt="7"/>
            </a:pPr>
            <a:r>
              <a:rPr lang="nl-BE" dirty="0"/>
              <a:t>De betonweg wordt aangelegd, inclusief straatgoot (met glijbekistingsmachine).</a:t>
            </a:r>
          </a:p>
          <a:p>
            <a:endParaRPr lang="nl-BE" dirty="0"/>
          </a:p>
          <a:p>
            <a:r>
              <a:rPr lang="nl-BE" dirty="0"/>
              <a:t>Opbouw betonweg op Zelemsebaan</a:t>
            </a:r>
          </a:p>
          <a:p>
            <a:endParaRPr lang="nl-BE" dirty="0"/>
          </a:p>
          <a:p>
            <a:endParaRPr lang="nl-BE" dirty="0"/>
          </a:p>
        </p:txBody>
      </p:sp>
      <p:sp>
        <p:nvSpPr>
          <p:cNvPr id="3" name="Titel 2">
            <a:extLst>
              <a:ext uri="{FF2B5EF4-FFF2-40B4-BE49-F238E27FC236}">
                <a16:creationId xmlns:a16="http://schemas.microsoft.com/office/drawing/2014/main" xmlns="" id="{FCA44BA2-94CA-5FBE-87B5-8AA73B00E886}"/>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xmlns="" id="{FCDAE552-D032-9821-2942-6DD78593BF12}"/>
              </a:ext>
            </a:extLst>
          </p:cNvPr>
          <p:cNvSpPr>
            <a:spLocks noGrp="1"/>
          </p:cNvSpPr>
          <p:nvPr>
            <p:ph type="sldNum" sz="quarter" idx="10"/>
          </p:nvPr>
        </p:nvSpPr>
        <p:spPr/>
        <p:txBody>
          <a:bodyPr/>
          <a:lstStyle/>
          <a:p>
            <a:fld id="{9FC8ED68-96CE-7944-ADE1-12D4522707F9}" type="slidenum">
              <a:rPr lang="nl-BE" smtClean="0"/>
              <a:pPr/>
              <a:t>50</a:t>
            </a:fld>
            <a:endParaRPr lang="nl-BE" dirty="0"/>
          </a:p>
        </p:txBody>
      </p:sp>
      <p:pic>
        <p:nvPicPr>
          <p:cNvPr id="6" name="Tijdelijke aanduiding voor afbeelding 6">
            <a:extLst>
              <a:ext uri="{FF2B5EF4-FFF2-40B4-BE49-F238E27FC236}">
                <a16:creationId xmlns:a16="http://schemas.microsoft.com/office/drawing/2014/main" xmlns="" id="{06BB5AA8-CA2C-E16E-F581-65664DBC1A13}"/>
              </a:ext>
            </a:extLst>
          </p:cNvPr>
          <p:cNvPicPr>
            <a:picLocks noChangeAspect="1"/>
          </p:cNvPicPr>
          <p:nvPr/>
        </p:nvPicPr>
        <p:blipFill rotWithShape="1">
          <a:blip r:embed="rId2"/>
          <a:srcRect l="-5714" t="498" r="-3682" b="1"/>
          <a:stretch/>
        </p:blipFill>
        <p:spPr>
          <a:xfrm>
            <a:off x="9986154" y="182697"/>
            <a:ext cx="2205846" cy="754257"/>
          </a:xfrm>
          <a:prstGeom prst="rect">
            <a:avLst/>
          </a:prstGeom>
        </p:spPr>
      </p:pic>
      <p:pic>
        <p:nvPicPr>
          <p:cNvPr id="5" name="Afbeelding 5">
            <a:extLst>
              <a:ext uri="{FF2B5EF4-FFF2-40B4-BE49-F238E27FC236}">
                <a16:creationId xmlns:a16="http://schemas.microsoft.com/office/drawing/2014/main" xmlns="" id="{CB385665-F283-EC60-9739-EC4437A72A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634" b="12236"/>
          <a:stretch/>
        </p:blipFill>
        <p:spPr bwMode="auto">
          <a:xfrm>
            <a:off x="474662" y="3308002"/>
            <a:ext cx="7995370" cy="258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Kromme verbindingslijn 7">
            <a:extLst>
              <a:ext uri="{FF2B5EF4-FFF2-40B4-BE49-F238E27FC236}">
                <a16:creationId xmlns:a16="http://schemas.microsoft.com/office/drawing/2014/main" xmlns="" id="{5F451CDD-1179-AA72-6820-00AC2E8AC1A6}"/>
              </a:ext>
            </a:extLst>
          </p:cNvPr>
          <p:cNvCxnSpPr>
            <a:cxnSpLocks/>
          </p:cNvCxnSpPr>
          <p:nvPr/>
        </p:nvCxnSpPr>
        <p:spPr>
          <a:xfrm rot="16200000" flipH="1">
            <a:off x="4689083" y="2749272"/>
            <a:ext cx="495754" cy="473242"/>
          </a:xfrm>
          <a:prstGeom prst="curvedConnector3">
            <a:avLst/>
          </a:prstGeom>
          <a:ln w="317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9699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a:extLst>
              <a:ext uri="{FF2B5EF4-FFF2-40B4-BE49-F238E27FC236}">
                <a16:creationId xmlns:a16="http://schemas.microsoft.com/office/drawing/2014/main" xmlns="" id="{A0B5A2B7-4BC4-E6E1-5787-F774132DE8E5}"/>
              </a:ext>
            </a:extLst>
          </p:cNvPr>
          <p:cNvPicPr>
            <a:picLocks noGrp="1" noChangeAspect="1"/>
          </p:cNvPicPr>
          <p:nvPr>
            <p:ph type="pic" sz="quarter" idx="12"/>
          </p:nvPr>
        </p:nvPicPr>
        <p:blipFill rotWithShape="1">
          <a:blip r:embed="rId2"/>
          <a:srcRect l="13405" r="19703"/>
          <a:stretch/>
        </p:blipFill>
        <p:spPr>
          <a:xfrm>
            <a:off x="673768" y="1139210"/>
            <a:ext cx="5101389" cy="4579579"/>
          </a:xfrm>
        </p:spPr>
      </p:pic>
      <p:pic>
        <p:nvPicPr>
          <p:cNvPr id="2" name="Tijdelijke aanduiding voor afbeelding 4">
            <a:extLst>
              <a:ext uri="{FF2B5EF4-FFF2-40B4-BE49-F238E27FC236}">
                <a16:creationId xmlns:a16="http://schemas.microsoft.com/office/drawing/2014/main" xmlns="" id="{2C447582-59FC-5F96-D1C9-4CFE001D01F8}"/>
              </a:ext>
            </a:extLst>
          </p:cNvPr>
          <p:cNvPicPr>
            <a:picLocks noChangeAspect="1"/>
          </p:cNvPicPr>
          <p:nvPr/>
        </p:nvPicPr>
        <p:blipFill>
          <a:blip r:embed="rId3"/>
          <a:srcRect l="4568" r="4568"/>
          <a:stretch/>
        </p:blipFill>
        <p:spPr>
          <a:xfrm>
            <a:off x="6416845" y="1151239"/>
            <a:ext cx="5101389" cy="4579579"/>
          </a:xfrm>
          <a:prstGeom prst="rect">
            <a:avLst/>
          </a:prstGeom>
          <a:solidFill>
            <a:schemeClr val="bg1">
              <a:lumMod val="85000"/>
            </a:schemeClr>
          </a:solidFill>
        </p:spPr>
      </p:pic>
    </p:spTree>
    <p:extLst>
      <p:ext uri="{BB962C8B-B14F-4D97-AF65-F5344CB8AC3E}">
        <p14:creationId xmlns:p14="http://schemas.microsoft.com/office/powerpoint/2010/main" val="27626600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EF56A66E-845F-479A-18B3-FC0D91A83773}"/>
              </a:ext>
            </a:extLst>
          </p:cNvPr>
          <p:cNvSpPr>
            <a:spLocks noGrp="1"/>
          </p:cNvSpPr>
          <p:nvPr>
            <p:ph idx="1"/>
          </p:nvPr>
        </p:nvSpPr>
        <p:spPr/>
        <p:txBody>
          <a:bodyPr/>
          <a:lstStyle/>
          <a:p>
            <a:r>
              <a:rPr lang="nl-BE" dirty="0"/>
              <a:t>Opbouw asfaltweg op Heesstraat</a:t>
            </a:r>
          </a:p>
          <a:p>
            <a:endParaRPr lang="nl-BE" dirty="0"/>
          </a:p>
        </p:txBody>
      </p:sp>
      <p:sp>
        <p:nvSpPr>
          <p:cNvPr id="3" name="Titel 2">
            <a:extLst>
              <a:ext uri="{FF2B5EF4-FFF2-40B4-BE49-F238E27FC236}">
                <a16:creationId xmlns:a16="http://schemas.microsoft.com/office/drawing/2014/main" xmlns="" id="{FCA44BA2-94CA-5FBE-87B5-8AA73B00E886}"/>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xmlns="" id="{FCDAE552-D032-9821-2942-6DD78593BF12}"/>
              </a:ext>
            </a:extLst>
          </p:cNvPr>
          <p:cNvSpPr>
            <a:spLocks noGrp="1"/>
          </p:cNvSpPr>
          <p:nvPr>
            <p:ph type="sldNum" sz="quarter" idx="10"/>
          </p:nvPr>
        </p:nvSpPr>
        <p:spPr/>
        <p:txBody>
          <a:bodyPr/>
          <a:lstStyle/>
          <a:p>
            <a:fld id="{9FC8ED68-96CE-7944-ADE1-12D4522707F9}" type="slidenum">
              <a:rPr lang="nl-BE" smtClean="0"/>
              <a:pPr/>
              <a:t>52</a:t>
            </a:fld>
            <a:endParaRPr lang="nl-BE" dirty="0"/>
          </a:p>
        </p:txBody>
      </p:sp>
      <p:pic>
        <p:nvPicPr>
          <p:cNvPr id="6" name="Tijdelijke aanduiding voor afbeelding 6">
            <a:extLst>
              <a:ext uri="{FF2B5EF4-FFF2-40B4-BE49-F238E27FC236}">
                <a16:creationId xmlns:a16="http://schemas.microsoft.com/office/drawing/2014/main" xmlns="" id="{06BB5AA8-CA2C-E16E-F581-65664DBC1A13}"/>
              </a:ext>
            </a:extLst>
          </p:cNvPr>
          <p:cNvPicPr>
            <a:picLocks noChangeAspect="1"/>
          </p:cNvPicPr>
          <p:nvPr/>
        </p:nvPicPr>
        <p:blipFill rotWithShape="1">
          <a:blip r:embed="rId2"/>
          <a:srcRect l="-5714" t="498" r="-3682" b="1"/>
          <a:stretch/>
        </p:blipFill>
        <p:spPr>
          <a:xfrm>
            <a:off x="9986154" y="182697"/>
            <a:ext cx="2205846" cy="754257"/>
          </a:xfrm>
          <a:prstGeom prst="rect">
            <a:avLst/>
          </a:prstGeom>
        </p:spPr>
      </p:pic>
      <p:cxnSp>
        <p:nvCxnSpPr>
          <p:cNvPr id="8" name="Kromme verbindingslijn 7">
            <a:extLst>
              <a:ext uri="{FF2B5EF4-FFF2-40B4-BE49-F238E27FC236}">
                <a16:creationId xmlns:a16="http://schemas.microsoft.com/office/drawing/2014/main" xmlns="" id="{5F451CDD-1179-AA72-6820-00AC2E8AC1A6}"/>
              </a:ext>
            </a:extLst>
          </p:cNvPr>
          <p:cNvCxnSpPr>
            <a:cxnSpLocks/>
          </p:cNvCxnSpPr>
          <p:nvPr/>
        </p:nvCxnSpPr>
        <p:spPr>
          <a:xfrm rot="16200000" flipH="1">
            <a:off x="4424388" y="1493981"/>
            <a:ext cx="495754" cy="473242"/>
          </a:xfrm>
          <a:prstGeom prst="curvedConnector3">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7" name="Afbeelding 5">
            <a:extLst>
              <a:ext uri="{FF2B5EF4-FFF2-40B4-BE49-F238E27FC236}">
                <a16:creationId xmlns:a16="http://schemas.microsoft.com/office/drawing/2014/main" xmlns="" id="{932B769D-E61B-B1D6-EAC8-576FCAD4E0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16" t="16384" r="4662" b="17276"/>
          <a:stretch/>
        </p:blipFill>
        <p:spPr bwMode="auto">
          <a:xfrm>
            <a:off x="1805879" y="2308056"/>
            <a:ext cx="9313880" cy="37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552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EF56A66E-845F-479A-18B3-FC0D91A83773}"/>
              </a:ext>
            </a:extLst>
          </p:cNvPr>
          <p:cNvSpPr>
            <a:spLocks noGrp="1"/>
          </p:cNvSpPr>
          <p:nvPr>
            <p:ph idx="1"/>
          </p:nvPr>
        </p:nvSpPr>
        <p:spPr/>
        <p:txBody>
          <a:bodyPr/>
          <a:lstStyle/>
          <a:p>
            <a:pPr marL="457200" indent="-457200">
              <a:buFont typeface="+mj-lt"/>
              <a:buAutoNum type="arabicPeriod" startAt="9"/>
            </a:pPr>
            <a:r>
              <a:rPr lang="nl-BE" dirty="0"/>
              <a:t>De fundering of onderfundering van de rijweg wordt aangelegd.</a:t>
            </a:r>
          </a:p>
          <a:p>
            <a:pPr marL="457200" indent="-457200">
              <a:buFont typeface="+mj-lt"/>
              <a:buAutoNum type="arabicPeriod" startAt="9"/>
            </a:pPr>
            <a:r>
              <a:rPr lang="nl-BE" dirty="0"/>
              <a:t>Dit wordt aangelegd met glijbekisting platte band. Er komt ook een boordsteen in beton.</a:t>
            </a:r>
          </a:p>
          <a:p>
            <a:pPr marL="457200" indent="-457200">
              <a:buFont typeface="+mj-lt"/>
              <a:buAutoNum type="arabicPeriod" startAt="9"/>
            </a:pPr>
            <a:endParaRPr lang="nl-BE" dirty="0"/>
          </a:p>
        </p:txBody>
      </p:sp>
      <p:sp>
        <p:nvSpPr>
          <p:cNvPr id="3" name="Titel 2">
            <a:extLst>
              <a:ext uri="{FF2B5EF4-FFF2-40B4-BE49-F238E27FC236}">
                <a16:creationId xmlns:a16="http://schemas.microsoft.com/office/drawing/2014/main" xmlns="" id="{FCA44BA2-94CA-5FBE-87B5-8AA73B00E886}"/>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xmlns="" id="{FCDAE552-D032-9821-2942-6DD78593BF12}"/>
              </a:ext>
            </a:extLst>
          </p:cNvPr>
          <p:cNvSpPr>
            <a:spLocks noGrp="1"/>
          </p:cNvSpPr>
          <p:nvPr>
            <p:ph type="sldNum" sz="quarter" idx="10"/>
          </p:nvPr>
        </p:nvSpPr>
        <p:spPr/>
        <p:txBody>
          <a:bodyPr/>
          <a:lstStyle/>
          <a:p>
            <a:fld id="{9FC8ED68-96CE-7944-ADE1-12D4522707F9}" type="slidenum">
              <a:rPr lang="nl-BE" smtClean="0"/>
              <a:pPr/>
              <a:t>53</a:t>
            </a:fld>
            <a:endParaRPr lang="nl-BE" dirty="0"/>
          </a:p>
        </p:txBody>
      </p:sp>
      <p:pic>
        <p:nvPicPr>
          <p:cNvPr id="6" name="Tijdelijke aanduiding voor afbeelding 6">
            <a:extLst>
              <a:ext uri="{FF2B5EF4-FFF2-40B4-BE49-F238E27FC236}">
                <a16:creationId xmlns:a16="http://schemas.microsoft.com/office/drawing/2014/main" xmlns="" id="{06BB5AA8-CA2C-E16E-F581-65664DBC1A13}"/>
              </a:ext>
            </a:extLst>
          </p:cNvPr>
          <p:cNvPicPr>
            <a:picLocks noChangeAspect="1"/>
          </p:cNvPicPr>
          <p:nvPr/>
        </p:nvPicPr>
        <p:blipFill rotWithShape="1">
          <a:blip r:embed="rId3"/>
          <a:srcRect l="-5714" t="498" r="-3682" b="1"/>
          <a:stretch/>
        </p:blipFill>
        <p:spPr>
          <a:xfrm>
            <a:off x="9986154" y="182697"/>
            <a:ext cx="2205846" cy="754257"/>
          </a:xfrm>
          <a:prstGeom prst="rect">
            <a:avLst/>
          </a:prstGeom>
        </p:spPr>
      </p:pic>
      <p:graphicFrame>
        <p:nvGraphicFramePr>
          <p:cNvPr id="5" name="Object 2">
            <a:extLst>
              <a:ext uri="{FF2B5EF4-FFF2-40B4-BE49-F238E27FC236}">
                <a16:creationId xmlns:a16="http://schemas.microsoft.com/office/drawing/2014/main" xmlns="" id="{D55491CA-BAC2-F0C2-04D7-54DC626CACCB}"/>
              </a:ext>
            </a:extLst>
          </p:cNvPr>
          <p:cNvGraphicFramePr>
            <a:graphicFrameLocks noChangeAspect="1"/>
          </p:cNvGraphicFramePr>
          <p:nvPr>
            <p:extLst>
              <p:ext uri="{D42A27DB-BD31-4B8C-83A1-F6EECF244321}">
                <p14:modId xmlns:p14="http://schemas.microsoft.com/office/powerpoint/2010/main" val="1285298007"/>
              </p:ext>
            </p:extLst>
          </p:nvPr>
        </p:nvGraphicFramePr>
        <p:xfrm>
          <a:off x="3467173" y="2483768"/>
          <a:ext cx="5086277" cy="3593181"/>
        </p:xfrm>
        <a:graphic>
          <a:graphicData uri="http://schemas.openxmlformats.org/presentationml/2006/ole">
            <mc:AlternateContent xmlns:mc="http://schemas.openxmlformats.org/markup-compatibility/2006">
              <mc:Choice xmlns:v="urn:schemas-microsoft-com:vml" Requires="v">
                <p:oleObj spid="_x0000_s2050" name="Acrobat Document" r:id="rId4" imgW="10731500" imgH="7581900" progId="AcroExch.Document.7">
                  <p:embed/>
                </p:oleObj>
              </mc:Choice>
              <mc:Fallback>
                <p:oleObj name="Acrobat Document" r:id="rId4" imgW="10731500" imgH="7581900" progId="AcroExch.Document.7">
                  <p:embed/>
                  <p:pic>
                    <p:nvPicPr>
                      <p:cNvPr id="5" name="Object 2">
                        <a:extLst>
                          <a:ext uri="{FF2B5EF4-FFF2-40B4-BE49-F238E27FC236}">
                            <a16:creationId xmlns:a16="http://schemas.microsoft.com/office/drawing/2014/main" xmlns="" id="{D55491CA-BAC2-F0C2-04D7-54DC626CAC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7173" y="2483768"/>
                        <a:ext cx="5086277" cy="3593181"/>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48123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xmlns="" id="{B70633E6-EB16-0F51-F95B-0A4A3DB5BF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8568" y="1174988"/>
            <a:ext cx="6629641" cy="497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inhoud 1">
            <a:extLst>
              <a:ext uri="{FF2B5EF4-FFF2-40B4-BE49-F238E27FC236}">
                <a16:creationId xmlns:a16="http://schemas.microsoft.com/office/drawing/2014/main" xmlns="" id="{EF56A66E-845F-479A-18B3-FC0D91A83773}"/>
              </a:ext>
            </a:extLst>
          </p:cNvPr>
          <p:cNvSpPr>
            <a:spLocks noGrp="1"/>
          </p:cNvSpPr>
          <p:nvPr>
            <p:ph idx="1"/>
          </p:nvPr>
        </p:nvSpPr>
        <p:spPr/>
        <p:txBody>
          <a:bodyPr/>
          <a:lstStyle/>
          <a:p>
            <a:pPr marL="457200" indent="-457200">
              <a:buFont typeface="+mj-lt"/>
              <a:buAutoNum type="arabicPeriod" startAt="11"/>
            </a:pPr>
            <a:r>
              <a:rPr lang="nl-BE" dirty="0"/>
              <a:t>De onderlaag asfalt wordt aangebracht</a:t>
            </a:r>
          </a:p>
          <a:p>
            <a:pPr marL="457200" indent="-457200">
              <a:buFont typeface="+mj-lt"/>
              <a:buAutoNum type="arabicPeriod" startAt="11"/>
            </a:pPr>
            <a:endParaRPr lang="nl-BE" dirty="0"/>
          </a:p>
        </p:txBody>
      </p:sp>
      <p:sp>
        <p:nvSpPr>
          <p:cNvPr id="3" name="Titel 2">
            <a:extLst>
              <a:ext uri="{FF2B5EF4-FFF2-40B4-BE49-F238E27FC236}">
                <a16:creationId xmlns:a16="http://schemas.microsoft.com/office/drawing/2014/main" xmlns="" id="{FCA44BA2-94CA-5FBE-87B5-8AA73B00E886}"/>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xmlns="" id="{FCDAE552-D032-9821-2942-6DD78593BF12}"/>
              </a:ext>
            </a:extLst>
          </p:cNvPr>
          <p:cNvSpPr>
            <a:spLocks noGrp="1"/>
          </p:cNvSpPr>
          <p:nvPr>
            <p:ph type="sldNum" sz="quarter" idx="10"/>
          </p:nvPr>
        </p:nvSpPr>
        <p:spPr/>
        <p:txBody>
          <a:bodyPr/>
          <a:lstStyle/>
          <a:p>
            <a:fld id="{9FC8ED68-96CE-7944-ADE1-12D4522707F9}" type="slidenum">
              <a:rPr lang="nl-BE" smtClean="0"/>
              <a:pPr/>
              <a:t>54</a:t>
            </a:fld>
            <a:endParaRPr lang="nl-BE" dirty="0"/>
          </a:p>
        </p:txBody>
      </p:sp>
      <p:pic>
        <p:nvPicPr>
          <p:cNvPr id="6" name="Tijdelijke aanduiding voor afbeelding 6">
            <a:extLst>
              <a:ext uri="{FF2B5EF4-FFF2-40B4-BE49-F238E27FC236}">
                <a16:creationId xmlns:a16="http://schemas.microsoft.com/office/drawing/2014/main" xmlns="" id="{06BB5AA8-CA2C-E16E-F581-65664DBC1A13}"/>
              </a:ext>
            </a:extLst>
          </p:cNvPr>
          <p:cNvPicPr>
            <a:picLocks noChangeAspect="1"/>
          </p:cNvPicPr>
          <p:nvPr/>
        </p:nvPicPr>
        <p:blipFill rotWithShape="1">
          <a:blip r:embed="rId3"/>
          <a:srcRect l="-5714" t="498" r="-3682" b="1"/>
          <a:stretch/>
        </p:blipFill>
        <p:spPr>
          <a:xfrm>
            <a:off x="9986154" y="182697"/>
            <a:ext cx="2205846" cy="754257"/>
          </a:xfrm>
          <a:prstGeom prst="rect">
            <a:avLst/>
          </a:prstGeom>
        </p:spPr>
      </p:pic>
    </p:spTree>
    <p:extLst>
      <p:ext uri="{BB962C8B-B14F-4D97-AF65-F5344CB8AC3E}">
        <p14:creationId xmlns:p14="http://schemas.microsoft.com/office/powerpoint/2010/main" val="218455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EF56A66E-845F-479A-18B3-FC0D91A83773}"/>
              </a:ext>
            </a:extLst>
          </p:cNvPr>
          <p:cNvSpPr>
            <a:spLocks noGrp="1"/>
          </p:cNvSpPr>
          <p:nvPr>
            <p:ph idx="1"/>
          </p:nvPr>
        </p:nvSpPr>
        <p:spPr/>
        <p:txBody>
          <a:bodyPr/>
          <a:lstStyle/>
          <a:p>
            <a:r>
              <a:rPr lang="nl-BE" dirty="0"/>
              <a:t>Opbouw asfaltweg op Zelemsebaan</a:t>
            </a:r>
          </a:p>
          <a:p>
            <a:endParaRPr lang="nl-BE" dirty="0"/>
          </a:p>
        </p:txBody>
      </p:sp>
      <p:sp>
        <p:nvSpPr>
          <p:cNvPr id="3" name="Titel 2">
            <a:extLst>
              <a:ext uri="{FF2B5EF4-FFF2-40B4-BE49-F238E27FC236}">
                <a16:creationId xmlns:a16="http://schemas.microsoft.com/office/drawing/2014/main" xmlns="" id="{FCA44BA2-94CA-5FBE-87B5-8AA73B00E886}"/>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xmlns="" id="{FCDAE552-D032-9821-2942-6DD78593BF12}"/>
              </a:ext>
            </a:extLst>
          </p:cNvPr>
          <p:cNvSpPr>
            <a:spLocks noGrp="1"/>
          </p:cNvSpPr>
          <p:nvPr>
            <p:ph type="sldNum" sz="quarter" idx="10"/>
          </p:nvPr>
        </p:nvSpPr>
        <p:spPr/>
        <p:txBody>
          <a:bodyPr/>
          <a:lstStyle/>
          <a:p>
            <a:fld id="{9FC8ED68-96CE-7944-ADE1-12D4522707F9}" type="slidenum">
              <a:rPr lang="nl-BE" smtClean="0"/>
              <a:pPr/>
              <a:t>55</a:t>
            </a:fld>
            <a:endParaRPr lang="nl-BE" dirty="0"/>
          </a:p>
        </p:txBody>
      </p:sp>
      <p:pic>
        <p:nvPicPr>
          <p:cNvPr id="6" name="Tijdelijke aanduiding voor afbeelding 6">
            <a:extLst>
              <a:ext uri="{FF2B5EF4-FFF2-40B4-BE49-F238E27FC236}">
                <a16:creationId xmlns:a16="http://schemas.microsoft.com/office/drawing/2014/main" xmlns="" id="{06BB5AA8-CA2C-E16E-F581-65664DBC1A13}"/>
              </a:ext>
            </a:extLst>
          </p:cNvPr>
          <p:cNvPicPr>
            <a:picLocks noChangeAspect="1"/>
          </p:cNvPicPr>
          <p:nvPr/>
        </p:nvPicPr>
        <p:blipFill rotWithShape="1">
          <a:blip r:embed="rId2"/>
          <a:srcRect l="-5714" t="498" r="-3682" b="1"/>
          <a:stretch/>
        </p:blipFill>
        <p:spPr>
          <a:xfrm>
            <a:off x="9986154" y="182697"/>
            <a:ext cx="2205846" cy="754257"/>
          </a:xfrm>
          <a:prstGeom prst="rect">
            <a:avLst/>
          </a:prstGeom>
        </p:spPr>
      </p:pic>
      <p:cxnSp>
        <p:nvCxnSpPr>
          <p:cNvPr id="8" name="Kromme verbindingslijn 7">
            <a:extLst>
              <a:ext uri="{FF2B5EF4-FFF2-40B4-BE49-F238E27FC236}">
                <a16:creationId xmlns:a16="http://schemas.microsoft.com/office/drawing/2014/main" xmlns="" id="{5F451CDD-1179-AA72-6820-00AC2E8AC1A6}"/>
              </a:ext>
            </a:extLst>
          </p:cNvPr>
          <p:cNvCxnSpPr>
            <a:cxnSpLocks/>
          </p:cNvCxnSpPr>
          <p:nvPr/>
        </p:nvCxnSpPr>
        <p:spPr>
          <a:xfrm rot="16200000" flipH="1">
            <a:off x="4640956" y="1629982"/>
            <a:ext cx="495754" cy="473242"/>
          </a:xfrm>
          <a:prstGeom prst="curvedConnector3">
            <a:avLst/>
          </a:prstGeom>
          <a:ln w="31750">
            <a:tailEnd type="triangle"/>
          </a:ln>
        </p:spPr>
        <p:style>
          <a:lnRef idx="1">
            <a:schemeClr val="accent1"/>
          </a:lnRef>
          <a:fillRef idx="0">
            <a:schemeClr val="accent1"/>
          </a:fillRef>
          <a:effectRef idx="0">
            <a:schemeClr val="accent1"/>
          </a:effectRef>
          <a:fontRef idx="minor">
            <a:schemeClr val="tx1"/>
          </a:fontRef>
        </p:style>
      </p:cxnSp>
      <p:pic>
        <p:nvPicPr>
          <p:cNvPr id="5" name="Afbeelding 5">
            <a:extLst>
              <a:ext uri="{FF2B5EF4-FFF2-40B4-BE49-F238E27FC236}">
                <a16:creationId xmlns:a16="http://schemas.microsoft.com/office/drawing/2014/main" xmlns="" id="{0C8BDC19-C5C4-AB70-4FFE-537DE2999A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78" t="24927" b="10754"/>
          <a:stretch/>
        </p:blipFill>
        <p:spPr bwMode="auto">
          <a:xfrm>
            <a:off x="790609" y="2289881"/>
            <a:ext cx="11226514" cy="378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569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EF56A66E-845F-479A-18B3-FC0D91A83773}"/>
              </a:ext>
            </a:extLst>
          </p:cNvPr>
          <p:cNvSpPr>
            <a:spLocks noGrp="1"/>
          </p:cNvSpPr>
          <p:nvPr>
            <p:ph idx="1"/>
          </p:nvPr>
        </p:nvSpPr>
        <p:spPr/>
        <p:txBody>
          <a:bodyPr/>
          <a:lstStyle/>
          <a:p>
            <a:pPr marL="457200" indent="-457200">
              <a:buFont typeface="+mj-lt"/>
              <a:buAutoNum type="arabicPeriod" startAt="12"/>
            </a:pPr>
            <a:r>
              <a:rPr lang="nl-BE" dirty="0"/>
              <a:t>De laatste aanpassingen aan de inritten worden doorgevoerd.</a:t>
            </a:r>
          </a:p>
          <a:p>
            <a:pPr marL="457200" indent="-457200">
              <a:buFont typeface="+mj-lt"/>
              <a:buAutoNum type="arabicPeriod" startAt="12"/>
            </a:pPr>
            <a:r>
              <a:rPr lang="nl-BE" dirty="0"/>
              <a:t>Er wordt gewerkt aan de grachten.</a:t>
            </a:r>
          </a:p>
          <a:p>
            <a:pPr marL="457200" indent="-457200">
              <a:buFont typeface="+mj-lt"/>
              <a:buAutoNum type="arabicPeriod" startAt="12"/>
            </a:pPr>
            <a:r>
              <a:rPr lang="nl-BE" dirty="0"/>
              <a:t>Ten slotte worden de bermen afgewerkt.</a:t>
            </a:r>
          </a:p>
          <a:p>
            <a:pPr marL="457200" indent="-457200">
              <a:buFont typeface="+mj-lt"/>
              <a:buAutoNum type="arabicPeriod" startAt="12"/>
            </a:pPr>
            <a:endParaRPr lang="nl-BE" dirty="0"/>
          </a:p>
        </p:txBody>
      </p:sp>
      <p:sp>
        <p:nvSpPr>
          <p:cNvPr id="3" name="Titel 2">
            <a:extLst>
              <a:ext uri="{FF2B5EF4-FFF2-40B4-BE49-F238E27FC236}">
                <a16:creationId xmlns:a16="http://schemas.microsoft.com/office/drawing/2014/main" xmlns="" id="{FCA44BA2-94CA-5FBE-87B5-8AA73B00E886}"/>
              </a:ext>
            </a:extLst>
          </p:cNvPr>
          <p:cNvSpPr>
            <a:spLocks noGrp="1"/>
          </p:cNvSpPr>
          <p:nvPr>
            <p:ph type="title"/>
          </p:nvPr>
        </p:nvSpPr>
        <p:spPr/>
        <p:txBody>
          <a:bodyPr/>
          <a:lstStyle/>
          <a:p>
            <a:r>
              <a:rPr lang="nl-NL" dirty="0"/>
              <a:t>De werken: stap voor stap</a:t>
            </a:r>
          </a:p>
        </p:txBody>
      </p:sp>
      <p:sp>
        <p:nvSpPr>
          <p:cNvPr id="4" name="Tijdelijke aanduiding voor dianummer 3">
            <a:extLst>
              <a:ext uri="{FF2B5EF4-FFF2-40B4-BE49-F238E27FC236}">
                <a16:creationId xmlns:a16="http://schemas.microsoft.com/office/drawing/2014/main" xmlns="" id="{FCDAE552-D032-9821-2942-6DD78593BF12}"/>
              </a:ext>
            </a:extLst>
          </p:cNvPr>
          <p:cNvSpPr>
            <a:spLocks noGrp="1"/>
          </p:cNvSpPr>
          <p:nvPr>
            <p:ph type="sldNum" sz="quarter" idx="10"/>
          </p:nvPr>
        </p:nvSpPr>
        <p:spPr/>
        <p:txBody>
          <a:bodyPr/>
          <a:lstStyle/>
          <a:p>
            <a:fld id="{9FC8ED68-96CE-7944-ADE1-12D4522707F9}" type="slidenum">
              <a:rPr lang="nl-BE" smtClean="0"/>
              <a:pPr/>
              <a:t>56</a:t>
            </a:fld>
            <a:endParaRPr lang="nl-BE" dirty="0"/>
          </a:p>
        </p:txBody>
      </p:sp>
      <p:pic>
        <p:nvPicPr>
          <p:cNvPr id="6" name="Tijdelijke aanduiding voor afbeelding 6">
            <a:extLst>
              <a:ext uri="{FF2B5EF4-FFF2-40B4-BE49-F238E27FC236}">
                <a16:creationId xmlns:a16="http://schemas.microsoft.com/office/drawing/2014/main" xmlns="" id="{06BB5AA8-CA2C-E16E-F581-65664DBC1A13}"/>
              </a:ext>
            </a:extLst>
          </p:cNvPr>
          <p:cNvPicPr>
            <a:picLocks noChangeAspect="1"/>
          </p:cNvPicPr>
          <p:nvPr/>
        </p:nvPicPr>
        <p:blipFill rotWithShape="1">
          <a:blip r:embed="rId2"/>
          <a:srcRect l="-5714" t="498" r="-3682" b="1"/>
          <a:stretch/>
        </p:blipFill>
        <p:spPr>
          <a:xfrm>
            <a:off x="9986154" y="182697"/>
            <a:ext cx="2205846" cy="754257"/>
          </a:xfrm>
          <a:prstGeom prst="rect">
            <a:avLst/>
          </a:prstGeom>
        </p:spPr>
      </p:pic>
    </p:spTree>
    <p:extLst>
      <p:ext uri="{BB962C8B-B14F-4D97-AF65-F5344CB8AC3E}">
        <p14:creationId xmlns:p14="http://schemas.microsoft.com/office/powerpoint/2010/main" val="25713733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0921D46-5EDE-4FF8-B0CE-B81BE6944E60}"/>
              </a:ext>
            </a:extLst>
          </p:cNvPr>
          <p:cNvSpPr>
            <a:spLocks noGrp="1"/>
          </p:cNvSpPr>
          <p:nvPr>
            <p:ph type="title"/>
          </p:nvPr>
        </p:nvSpPr>
        <p:spPr>
          <a:xfrm>
            <a:off x="6280484" y="5246665"/>
            <a:ext cx="5252210" cy="1123296"/>
          </a:xfrm>
        </p:spPr>
        <p:txBody>
          <a:bodyPr/>
          <a:lstStyle/>
          <a:p>
            <a:r>
              <a:rPr lang="nl-NL" dirty="0"/>
              <a:t>Hinder</a:t>
            </a:r>
          </a:p>
        </p:txBody>
      </p:sp>
    </p:spTree>
    <p:extLst>
      <p:ext uri="{BB962C8B-B14F-4D97-AF65-F5344CB8AC3E}">
        <p14:creationId xmlns:p14="http://schemas.microsoft.com/office/powerpoint/2010/main" val="41997772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62EA2E8F-25C8-C56D-98B5-54AF72CE2F10}"/>
              </a:ext>
            </a:extLst>
          </p:cNvPr>
          <p:cNvSpPr>
            <a:spLocks noGrp="1"/>
          </p:cNvSpPr>
          <p:nvPr>
            <p:ph idx="1"/>
          </p:nvPr>
        </p:nvSpPr>
        <p:spPr/>
        <p:txBody>
          <a:bodyPr/>
          <a:lstStyle/>
          <a:p>
            <a:pPr marL="342900" indent="-342900">
              <a:buFont typeface="Arial" panose="020B0604020202020204" pitchFamily="34" charset="0"/>
              <a:buChar char="•"/>
            </a:pPr>
            <a:r>
              <a:rPr lang="nl-BE" sz="2400" dirty="0"/>
              <a:t>Komt u in de buurt van de werf? Volg </a:t>
            </a:r>
            <a:r>
              <a:rPr lang="nl-BE" sz="2400" b="1" dirty="0"/>
              <a:t>deze richtlijnen</a:t>
            </a:r>
            <a:r>
              <a:rPr lang="nl-BE" sz="2400" dirty="0"/>
              <a:t>:</a:t>
            </a:r>
          </a:p>
          <a:p>
            <a:pPr marL="800100" lvl="1" indent="-342900">
              <a:buFont typeface="Arial" panose="020B0604020202020204" pitchFamily="34" charset="0"/>
              <a:buChar char="•"/>
            </a:pPr>
            <a:r>
              <a:rPr lang="nl-BE" dirty="0"/>
              <a:t>Respecteer de werfsignalisatie, de afsluitingen en de verkeersregels.</a:t>
            </a:r>
          </a:p>
          <a:p>
            <a:pPr marL="800100" lvl="1" indent="-342900">
              <a:buFont typeface="Arial" panose="020B0604020202020204" pitchFamily="34" charset="0"/>
              <a:buChar char="•"/>
            </a:pPr>
            <a:r>
              <a:rPr lang="nl-BE" dirty="0"/>
              <a:t>Ga alleen op de werf als het echt niet anders kan.</a:t>
            </a:r>
          </a:p>
          <a:p>
            <a:pPr marL="800100" lvl="1" indent="-342900">
              <a:buFont typeface="Arial" panose="020B0604020202020204" pitchFamily="34" charset="0"/>
              <a:buChar char="•"/>
            </a:pPr>
            <a:r>
              <a:rPr lang="nl-BE" dirty="0"/>
              <a:t>Moet u toch de werf op? Kijk dan extra uit voor mogelijke obstakels, putten en voertuigen.</a:t>
            </a:r>
          </a:p>
          <a:p>
            <a:pPr marL="800100" lvl="1" indent="-342900">
              <a:buFont typeface="Arial" panose="020B0604020202020204" pitchFamily="34" charset="0"/>
              <a:buChar char="•"/>
            </a:pPr>
            <a:r>
              <a:rPr lang="nl-BE" dirty="0"/>
              <a:t>Maak, voor je de werf oversteekt, altijd oogcontact met de vrachtwagenchauffeur of kraanbestuurder. Alleen zo bent u zeker dat hij of zij u gezien heeft. Met een fluohesje bent u extra zichtbaar.</a:t>
            </a:r>
          </a:p>
          <a:p>
            <a:pPr marL="800100" lvl="1" indent="-342900">
              <a:buFont typeface="Arial" panose="020B0604020202020204" pitchFamily="34" charset="0"/>
              <a:buChar char="•"/>
            </a:pPr>
            <a:r>
              <a:rPr lang="nl-BE" dirty="0"/>
              <a:t>Zorg dat u op de werf alles ziet en hoort. Uw gsm en koptelefoon bergt u dus best even op.</a:t>
            </a:r>
          </a:p>
          <a:p>
            <a:pPr marL="800100" lvl="1" indent="-342900">
              <a:buFont typeface="Arial" panose="020B0604020202020204" pitchFamily="34" charset="0"/>
              <a:buChar char="•"/>
            </a:pPr>
            <a:r>
              <a:rPr lang="nl-BE" dirty="0"/>
              <a:t>Blijf aandachtig voor uw eigen veiligheid en die van uw kinderen, andere bewoners of voorbijgangers.</a:t>
            </a:r>
          </a:p>
          <a:p>
            <a:pPr lvl="1"/>
            <a:endParaRPr lang="nl-BE" sz="2000" dirty="0"/>
          </a:p>
          <a:p>
            <a:pPr marL="342900" indent="-342900">
              <a:buFont typeface="Arial" panose="020B0604020202020204" pitchFamily="34" charset="0"/>
              <a:buChar char="•"/>
            </a:pPr>
            <a:endParaRPr lang="nl-NL" dirty="0"/>
          </a:p>
        </p:txBody>
      </p:sp>
      <p:sp>
        <p:nvSpPr>
          <p:cNvPr id="3" name="Titel 2">
            <a:extLst>
              <a:ext uri="{FF2B5EF4-FFF2-40B4-BE49-F238E27FC236}">
                <a16:creationId xmlns:a16="http://schemas.microsoft.com/office/drawing/2014/main" xmlns="" id="{37779DFD-7FC6-A34D-4B05-683E0525002D}"/>
              </a:ext>
            </a:extLst>
          </p:cNvPr>
          <p:cNvSpPr>
            <a:spLocks noGrp="1"/>
          </p:cNvSpPr>
          <p:nvPr>
            <p:ph type="title"/>
          </p:nvPr>
        </p:nvSpPr>
        <p:spPr/>
        <p:txBody>
          <a:bodyPr/>
          <a:lstStyle/>
          <a:p>
            <a:r>
              <a:rPr lang="nl-NL" dirty="0"/>
              <a:t>Let op in de buurt van de werf</a:t>
            </a:r>
          </a:p>
        </p:txBody>
      </p:sp>
      <p:sp>
        <p:nvSpPr>
          <p:cNvPr id="4" name="Tijdelijke aanduiding voor dianummer 3">
            <a:extLst>
              <a:ext uri="{FF2B5EF4-FFF2-40B4-BE49-F238E27FC236}">
                <a16:creationId xmlns:a16="http://schemas.microsoft.com/office/drawing/2014/main" xmlns="" id="{B3B443AF-890C-3460-9B51-F31F7803F476}"/>
              </a:ext>
            </a:extLst>
          </p:cNvPr>
          <p:cNvSpPr>
            <a:spLocks noGrp="1"/>
          </p:cNvSpPr>
          <p:nvPr>
            <p:ph type="sldNum" sz="quarter" idx="10"/>
          </p:nvPr>
        </p:nvSpPr>
        <p:spPr/>
        <p:txBody>
          <a:bodyPr/>
          <a:lstStyle/>
          <a:p>
            <a:fld id="{9FC8ED68-96CE-7944-ADE1-12D4522707F9}" type="slidenum">
              <a:rPr lang="nl-BE" smtClean="0"/>
              <a:pPr/>
              <a:t>58</a:t>
            </a:fld>
            <a:endParaRPr lang="nl-BE" dirty="0"/>
          </a:p>
        </p:txBody>
      </p:sp>
      <p:pic>
        <p:nvPicPr>
          <p:cNvPr id="6" name="Tijdelijke aanduiding voor afbeelding 6">
            <a:extLst>
              <a:ext uri="{FF2B5EF4-FFF2-40B4-BE49-F238E27FC236}">
                <a16:creationId xmlns:a16="http://schemas.microsoft.com/office/drawing/2014/main" xmlns="" id="{25CF2B03-5610-29ED-3743-AC80E24F5315}"/>
              </a:ext>
            </a:extLst>
          </p:cNvPr>
          <p:cNvPicPr>
            <a:picLocks noChangeAspect="1"/>
          </p:cNvPicPr>
          <p:nvPr/>
        </p:nvPicPr>
        <p:blipFill rotWithShape="1">
          <a:blip r:embed="rId2"/>
          <a:srcRect l="-5714" t="498" r="-3682" b="1"/>
          <a:stretch/>
        </p:blipFill>
        <p:spPr>
          <a:xfrm>
            <a:off x="9986154" y="182697"/>
            <a:ext cx="2205846" cy="754257"/>
          </a:xfrm>
          <a:prstGeom prst="rect">
            <a:avLst/>
          </a:prstGeom>
        </p:spPr>
      </p:pic>
    </p:spTree>
    <p:extLst>
      <p:ext uri="{BB962C8B-B14F-4D97-AF65-F5344CB8AC3E}">
        <p14:creationId xmlns:p14="http://schemas.microsoft.com/office/powerpoint/2010/main" val="27918188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62EA2E8F-25C8-C56D-98B5-54AF72CE2F10}"/>
              </a:ext>
            </a:extLst>
          </p:cNvPr>
          <p:cNvSpPr>
            <a:spLocks noGrp="1"/>
          </p:cNvSpPr>
          <p:nvPr>
            <p:ph idx="1"/>
          </p:nvPr>
        </p:nvSpPr>
        <p:spPr/>
        <p:txBody>
          <a:bodyPr/>
          <a:lstStyle/>
          <a:p>
            <a:pPr marL="342900" indent="-342900">
              <a:buFont typeface="Arial" panose="020B0604020202020204" pitchFamily="34" charset="0"/>
              <a:buChar char="•"/>
            </a:pPr>
            <a:r>
              <a:rPr lang="nl-BE" sz="2400" dirty="0"/>
              <a:t>Er wordt een container geplaatst, om water dat opgepompt wordt tijdens de grondwerken op te vangen.</a:t>
            </a:r>
          </a:p>
          <a:p>
            <a:pPr marL="342900" indent="-342900">
              <a:buFont typeface="Arial" panose="020B0604020202020204" pitchFamily="34" charset="0"/>
              <a:buChar char="•"/>
            </a:pPr>
            <a:r>
              <a:rPr lang="nl-BE" sz="2400" dirty="0"/>
              <a:t>Zo kan er op een milieubewuste manier met water omgesprongen worden.</a:t>
            </a:r>
            <a:endParaRPr lang="nl-NL" dirty="0"/>
          </a:p>
        </p:txBody>
      </p:sp>
      <p:sp>
        <p:nvSpPr>
          <p:cNvPr id="3" name="Titel 2">
            <a:extLst>
              <a:ext uri="{FF2B5EF4-FFF2-40B4-BE49-F238E27FC236}">
                <a16:creationId xmlns:a16="http://schemas.microsoft.com/office/drawing/2014/main" xmlns="" id="{37779DFD-7FC6-A34D-4B05-683E0525002D}"/>
              </a:ext>
            </a:extLst>
          </p:cNvPr>
          <p:cNvSpPr>
            <a:spLocks noGrp="1"/>
          </p:cNvSpPr>
          <p:nvPr>
            <p:ph type="title"/>
          </p:nvPr>
        </p:nvSpPr>
        <p:spPr/>
        <p:txBody>
          <a:bodyPr/>
          <a:lstStyle/>
          <a:p>
            <a:r>
              <a:rPr lang="nl-NL" dirty="0"/>
              <a:t>Opvang van water</a:t>
            </a:r>
          </a:p>
        </p:txBody>
      </p:sp>
      <p:sp>
        <p:nvSpPr>
          <p:cNvPr id="4" name="Tijdelijke aanduiding voor dianummer 3">
            <a:extLst>
              <a:ext uri="{FF2B5EF4-FFF2-40B4-BE49-F238E27FC236}">
                <a16:creationId xmlns:a16="http://schemas.microsoft.com/office/drawing/2014/main" xmlns="" id="{B3B443AF-890C-3460-9B51-F31F7803F476}"/>
              </a:ext>
            </a:extLst>
          </p:cNvPr>
          <p:cNvSpPr>
            <a:spLocks noGrp="1"/>
          </p:cNvSpPr>
          <p:nvPr>
            <p:ph type="sldNum" sz="quarter" idx="10"/>
          </p:nvPr>
        </p:nvSpPr>
        <p:spPr/>
        <p:txBody>
          <a:bodyPr/>
          <a:lstStyle/>
          <a:p>
            <a:fld id="{9FC8ED68-96CE-7944-ADE1-12D4522707F9}" type="slidenum">
              <a:rPr lang="nl-BE" smtClean="0"/>
              <a:pPr/>
              <a:t>59</a:t>
            </a:fld>
            <a:endParaRPr lang="nl-BE" dirty="0"/>
          </a:p>
        </p:txBody>
      </p:sp>
      <p:pic>
        <p:nvPicPr>
          <p:cNvPr id="6" name="Tijdelijke aanduiding voor afbeelding 6">
            <a:extLst>
              <a:ext uri="{FF2B5EF4-FFF2-40B4-BE49-F238E27FC236}">
                <a16:creationId xmlns:a16="http://schemas.microsoft.com/office/drawing/2014/main" xmlns="" id="{25CF2B03-5610-29ED-3743-AC80E24F5315}"/>
              </a:ext>
            </a:extLst>
          </p:cNvPr>
          <p:cNvPicPr>
            <a:picLocks noChangeAspect="1"/>
          </p:cNvPicPr>
          <p:nvPr/>
        </p:nvPicPr>
        <p:blipFill rotWithShape="1">
          <a:blip r:embed="rId2"/>
          <a:srcRect l="-5714" t="498" r="-3682" b="1"/>
          <a:stretch/>
        </p:blipFill>
        <p:spPr>
          <a:xfrm>
            <a:off x="9986154" y="182697"/>
            <a:ext cx="2205846" cy="754257"/>
          </a:xfrm>
          <a:prstGeom prst="rect">
            <a:avLst/>
          </a:prstGeom>
        </p:spPr>
      </p:pic>
      <p:pic>
        <p:nvPicPr>
          <p:cNvPr id="5" name="Afbeelding 4">
            <a:extLst>
              <a:ext uri="{FF2B5EF4-FFF2-40B4-BE49-F238E27FC236}">
                <a16:creationId xmlns:a16="http://schemas.microsoft.com/office/drawing/2014/main" xmlns="" id="{24769D65-08DB-0959-7EE1-1E16C8F556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3230" y="2995714"/>
            <a:ext cx="3887596" cy="290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xmlns="" id="{D165FDCC-B3B4-54DA-C759-D33220D2F5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95284" y="2990039"/>
            <a:ext cx="3887596" cy="29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783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xmlns="" id="{9E09269A-655F-253A-8C5D-D0251EB8B240}"/>
              </a:ext>
            </a:extLst>
          </p:cNvPr>
          <p:cNvSpPr>
            <a:spLocks noGrp="1"/>
          </p:cNvSpPr>
          <p:nvPr>
            <p:ph type="title"/>
          </p:nvPr>
        </p:nvSpPr>
        <p:spPr/>
        <p:txBody>
          <a:bodyPr/>
          <a:lstStyle/>
          <a:p>
            <a:r>
              <a:rPr lang="nl-BE" dirty="0"/>
              <a:t>Wie is wie?</a:t>
            </a:r>
          </a:p>
        </p:txBody>
      </p:sp>
      <p:pic>
        <p:nvPicPr>
          <p:cNvPr id="25" name="Tijdelijke aanduiding voor afbeelding 24">
            <a:extLst>
              <a:ext uri="{FF2B5EF4-FFF2-40B4-BE49-F238E27FC236}">
                <a16:creationId xmlns:a16="http://schemas.microsoft.com/office/drawing/2014/main" xmlns="" id="{214261B7-5E36-4011-C646-A6C8CA8C1E83}"/>
              </a:ext>
            </a:extLst>
          </p:cNvPr>
          <p:cNvPicPr>
            <a:picLocks noGrp="1" noChangeAspect="1"/>
          </p:cNvPicPr>
          <p:nvPr>
            <p:ph type="pic" sz="quarter" idx="15"/>
          </p:nvPr>
        </p:nvPicPr>
        <p:blipFill rotWithShape="1">
          <a:blip r:embed="rId2"/>
          <a:srcRect l="-2683" t="-43475" r="-2683" b="-43475"/>
          <a:stretch/>
        </p:blipFill>
        <p:spPr>
          <a:xfrm>
            <a:off x="3554533" y="1665081"/>
            <a:ext cx="2205845" cy="1389626"/>
          </a:xfrm>
        </p:spPr>
      </p:pic>
      <p:sp>
        <p:nvSpPr>
          <p:cNvPr id="39" name="Tijdelijke aanduiding voor tekst 38">
            <a:extLst>
              <a:ext uri="{FF2B5EF4-FFF2-40B4-BE49-F238E27FC236}">
                <a16:creationId xmlns:a16="http://schemas.microsoft.com/office/drawing/2014/main" xmlns="" id="{292FA63E-AB47-FB73-F49E-19EC040314B5}"/>
              </a:ext>
            </a:extLst>
          </p:cNvPr>
          <p:cNvSpPr>
            <a:spLocks noGrp="1"/>
          </p:cNvSpPr>
          <p:nvPr>
            <p:ph type="body" sz="quarter" idx="16"/>
          </p:nvPr>
        </p:nvSpPr>
        <p:spPr/>
        <p:txBody>
          <a:bodyPr/>
          <a:lstStyle/>
          <a:p>
            <a:r>
              <a:rPr lang="nl-BE" dirty="0"/>
              <a:t>Fluvius is de opdrachtgever van de rioleringswerken.</a:t>
            </a:r>
          </a:p>
        </p:txBody>
      </p:sp>
      <p:pic>
        <p:nvPicPr>
          <p:cNvPr id="27" name="Tijdelijke aanduiding voor afbeelding 26">
            <a:extLst>
              <a:ext uri="{FF2B5EF4-FFF2-40B4-BE49-F238E27FC236}">
                <a16:creationId xmlns:a16="http://schemas.microsoft.com/office/drawing/2014/main" xmlns="" id="{459D1EBA-E0A3-BD5D-B3C8-78FFB3AEC457}"/>
              </a:ext>
            </a:extLst>
          </p:cNvPr>
          <p:cNvPicPr>
            <a:picLocks noGrp="1" noChangeAspect="1"/>
          </p:cNvPicPr>
          <p:nvPr>
            <p:ph type="pic" sz="quarter" idx="17"/>
          </p:nvPr>
        </p:nvPicPr>
        <p:blipFill>
          <a:blip r:embed="rId3"/>
          <a:srcRect t="14777" b="14777"/>
          <a:stretch/>
        </p:blipFill>
        <p:spPr>
          <a:xfrm>
            <a:off x="6324690" y="1771358"/>
            <a:ext cx="2205845" cy="863290"/>
          </a:xfrm>
        </p:spPr>
      </p:pic>
      <p:sp>
        <p:nvSpPr>
          <p:cNvPr id="40" name="Tijdelijke aanduiding voor tekst 39">
            <a:extLst>
              <a:ext uri="{FF2B5EF4-FFF2-40B4-BE49-F238E27FC236}">
                <a16:creationId xmlns:a16="http://schemas.microsoft.com/office/drawing/2014/main" xmlns="" id="{AB092F66-F1FC-9AA5-8787-26950ADAD678}"/>
              </a:ext>
            </a:extLst>
          </p:cNvPr>
          <p:cNvSpPr>
            <a:spLocks noGrp="1"/>
          </p:cNvSpPr>
          <p:nvPr>
            <p:ph type="body" sz="quarter" idx="18"/>
          </p:nvPr>
        </p:nvSpPr>
        <p:spPr/>
        <p:txBody>
          <a:bodyPr/>
          <a:lstStyle/>
          <a:p>
            <a:r>
              <a:rPr lang="nl-BE" dirty="0"/>
              <a:t>Het ontwerp van de weg en de riolering tekende Sweco uit.</a:t>
            </a:r>
          </a:p>
        </p:txBody>
      </p:sp>
      <p:sp>
        <p:nvSpPr>
          <p:cNvPr id="41" name="Tijdelijke aanduiding voor tekst 40">
            <a:extLst>
              <a:ext uri="{FF2B5EF4-FFF2-40B4-BE49-F238E27FC236}">
                <a16:creationId xmlns:a16="http://schemas.microsoft.com/office/drawing/2014/main" xmlns="" id="{B550D0FA-CA87-DCF4-A809-C723E3CBCD32}"/>
              </a:ext>
            </a:extLst>
          </p:cNvPr>
          <p:cNvSpPr>
            <a:spLocks noGrp="1"/>
          </p:cNvSpPr>
          <p:nvPr>
            <p:ph type="body" sz="quarter" idx="20"/>
          </p:nvPr>
        </p:nvSpPr>
        <p:spPr/>
        <p:txBody>
          <a:bodyPr/>
          <a:lstStyle/>
          <a:p>
            <a:r>
              <a:rPr lang="nl-BE" dirty="0"/>
              <a:t>Aannemingen Carmans voert de werken uit.</a:t>
            </a:r>
          </a:p>
        </p:txBody>
      </p:sp>
      <p:sp>
        <p:nvSpPr>
          <p:cNvPr id="38" name="Tijdelijke aanduiding voor tekst 37">
            <a:extLst>
              <a:ext uri="{FF2B5EF4-FFF2-40B4-BE49-F238E27FC236}">
                <a16:creationId xmlns:a16="http://schemas.microsoft.com/office/drawing/2014/main" xmlns="" id="{86A74EBD-7E7B-6D72-DB04-2323B7C73D2D}"/>
              </a:ext>
            </a:extLst>
          </p:cNvPr>
          <p:cNvSpPr>
            <a:spLocks noGrp="1"/>
          </p:cNvSpPr>
          <p:nvPr>
            <p:ph type="body" sz="quarter" idx="14"/>
          </p:nvPr>
        </p:nvSpPr>
        <p:spPr/>
        <p:txBody>
          <a:bodyPr/>
          <a:lstStyle/>
          <a:p>
            <a:r>
              <a:rPr lang="nl-BE" dirty="0"/>
              <a:t>De gemeente is de opdrachtgever van de wegenwerken.</a:t>
            </a:r>
          </a:p>
        </p:txBody>
      </p:sp>
      <p:sp>
        <p:nvSpPr>
          <p:cNvPr id="21" name="Tijdelijke aanduiding voor dianummer 20">
            <a:extLst>
              <a:ext uri="{FF2B5EF4-FFF2-40B4-BE49-F238E27FC236}">
                <a16:creationId xmlns:a16="http://schemas.microsoft.com/office/drawing/2014/main" xmlns="" id="{D4D80E93-6A35-EDEA-8F8F-9C4A06171C8F}"/>
              </a:ext>
            </a:extLst>
          </p:cNvPr>
          <p:cNvSpPr>
            <a:spLocks noGrp="1"/>
          </p:cNvSpPr>
          <p:nvPr>
            <p:ph type="sldNum" sz="quarter" idx="21"/>
          </p:nvPr>
        </p:nvSpPr>
        <p:spPr/>
        <p:txBody>
          <a:bodyPr/>
          <a:lstStyle/>
          <a:p>
            <a:fld id="{591E5747-6C9E-DC47-BBB7-1964FAC56069}" type="slidenum">
              <a:rPr lang="nl-BE" smtClean="0"/>
              <a:pPr/>
              <a:t>6</a:t>
            </a:fld>
            <a:endParaRPr lang="nl-BE" dirty="0"/>
          </a:p>
        </p:txBody>
      </p:sp>
      <p:pic>
        <p:nvPicPr>
          <p:cNvPr id="47" name="Tijdelijke aanduiding voor afbeelding 46">
            <a:extLst>
              <a:ext uri="{FF2B5EF4-FFF2-40B4-BE49-F238E27FC236}">
                <a16:creationId xmlns:a16="http://schemas.microsoft.com/office/drawing/2014/main" xmlns="" id="{96BD608B-4F3E-3AF6-540B-0D9249D17FB7}"/>
              </a:ext>
            </a:extLst>
          </p:cNvPr>
          <p:cNvPicPr>
            <a:picLocks noGrp="1" noChangeAspect="1"/>
          </p:cNvPicPr>
          <p:nvPr>
            <p:ph type="pic" sz="quarter" idx="13"/>
          </p:nvPr>
        </p:nvPicPr>
        <p:blipFill rotWithShape="1">
          <a:blip r:embed="rId4"/>
          <a:srcRect l="-8018" t="-25001" r="-8018" b="-25001"/>
          <a:stretch/>
        </p:blipFill>
        <p:spPr>
          <a:xfrm>
            <a:off x="784376" y="1665080"/>
            <a:ext cx="2205845" cy="1389626"/>
          </a:xfrm>
        </p:spPr>
      </p:pic>
      <p:pic>
        <p:nvPicPr>
          <p:cNvPr id="7" name="Tijdelijke aanduiding voor afbeelding 6">
            <a:extLst>
              <a:ext uri="{FF2B5EF4-FFF2-40B4-BE49-F238E27FC236}">
                <a16:creationId xmlns:a16="http://schemas.microsoft.com/office/drawing/2014/main" xmlns="" id="{D453C94E-7DED-A1A4-F228-77853D84E684}"/>
              </a:ext>
            </a:extLst>
          </p:cNvPr>
          <p:cNvPicPr>
            <a:picLocks noGrp="1" noChangeAspect="1"/>
          </p:cNvPicPr>
          <p:nvPr>
            <p:ph type="pic" sz="quarter" idx="19"/>
          </p:nvPr>
        </p:nvPicPr>
        <p:blipFill rotWithShape="1">
          <a:blip r:embed="rId5"/>
          <a:srcRect l="-5714" t="498" r="-3682" b="1"/>
          <a:stretch/>
        </p:blipFill>
        <p:spPr>
          <a:xfrm>
            <a:off x="9094847" y="2046309"/>
            <a:ext cx="2205846" cy="754257"/>
          </a:xfrm>
        </p:spPr>
      </p:pic>
    </p:spTree>
    <p:extLst>
      <p:ext uri="{BB962C8B-B14F-4D97-AF65-F5344CB8AC3E}">
        <p14:creationId xmlns:p14="http://schemas.microsoft.com/office/powerpoint/2010/main" val="1883613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xmlns="" id="{62EA2E8F-25C8-C56D-98B5-54AF72CE2F10}"/>
              </a:ext>
            </a:extLst>
          </p:cNvPr>
          <p:cNvSpPr>
            <a:spLocks noGrp="1"/>
          </p:cNvSpPr>
          <p:nvPr>
            <p:ph idx="1"/>
          </p:nvPr>
        </p:nvSpPr>
        <p:spPr/>
        <p:txBody>
          <a:bodyPr/>
          <a:lstStyle/>
          <a:p>
            <a:pPr marL="342900" indent="-342900">
              <a:buFont typeface="Arial" panose="020B0604020202020204" pitchFamily="34" charset="0"/>
              <a:buChar char="•"/>
            </a:pPr>
            <a:r>
              <a:rPr lang="nl-BE" sz="2400" dirty="0"/>
              <a:t>Om de afvalophaling vlot te laten verlopen, vragen wij u om uw afval de dag voordien buiten te zetten. Onze arbeiders verzamelen dan alle afval en plaatsen het buiten de werfzone.</a:t>
            </a:r>
          </a:p>
          <a:p>
            <a:pPr marL="342900" indent="-342900">
              <a:buFont typeface="Arial" panose="020B0604020202020204" pitchFamily="34" charset="0"/>
              <a:buChar char="•"/>
            </a:pPr>
            <a:r>
              <a:rPr lang="nl-BE" sz="2400" dirty="0"/>
              <a:t>De werfkeet bevindt zich op de Meldertsebaan, langs </a:t>
            </a:r>
            <a:br>
              <a:rPr lang="nl-BE" sz="2400" dirty="0"/>
            </a:br>
            <a:r>
              <a:rPr lang="nl-BE" sz="2400" dirty="0"/>
              <a:t>landbouwmachines Guedens.</a:t>
            </a:r>
            <a:endParaRPr lang="nl-NL" dirty="0"/>
          </a:p>
        </p:txBody>
      </p:sp>
      <p:sp>
        <p:nvSpPr>
          <p:cNvPr id="3" name="Titel 2">
            <a:extLst>
              <a:ext uri="{FF2B5EF4-FFF2-40B4-BE49-F238E27FC236}">
                <a16:creationId xmlns:a16="http://schemas.microsoft.com/office/drawing/2014/main" xmlns="" id="{37779DFD-7FC6-A34D-4B05-683E0525002D}"/>
              </a:ext>
            </a:extLst>
          </p:cNvPr>
          <p:cNvSpPr>
            <a:spLocks noGrp="1"/>
          </p:cNvSpPr>
          <p:nvPr>
            <p:ph type="title"/>
          </p:nvPr>
        </p:nvSpPr>
        <p:spPr/>
        <p:txBody>
          <a:bodyPr/>
          <a:lstStyle/>
          <a:p>
            <a:r>
              <a:rPr lang="nl-NL" dirty="0"/>
              <a:t>Praktische informatie</a:t>
            </a:r>
          </a:p>
        </p:txBody>
      </p:sp>
      <p:sp>
        <p:nvSpPr>
          <p:cNvPr id="4" name="Tijdelijke aanduiding voor dianummer 3">
            <a:extLst>
              <a:ext uri="{FF2B5EF4-FFF2-40B4-BE49-F238E27FC236}">
                <a16:creationId xmlns:a16="http://schemas.microsoft.com/office/drawing/2014/main" xmlns="" id="{B3B443AF-890C-3460-9B51-F31F7803F476}"/>
              </a:ext>
            </a:extLst>
          </p:cNvPr>
          <p:cNvSpPr>
            <a:spLocks noGrp="1"/>
          </p:cNvSpPr>
          <p:nvPr>
            <p:ph type="sldNum" sz="quarter" idx="10"/>
          </p:nvPr>
        </p:nvSpPr>
        <p:spPr/>
        <p:txBody>
          <a:bodyPr/>
          <a:lstStyle/>
          <a:p>
            <a:fld id="{9FC8ED68-96CE-7944-ADE1-12D4522707F9}" type="slidenum">
              <a:rPr lang="nl-BE" smtClean="0"/>
              <a:pPr/>
              <a:t>60</a:t>
            </a:fld>
            <a:endParaRPr lang="nl-BE" dirty="0"/>
          </a:p>
        </p:txBody>
      </p:sp>
      <p:pic>
        <p:nvPicPr>
          <p:cNvPr id="6" name="Tijdelijke aanduiding voor afbeelding 6">
            <a:extLst>
              <a:ext uri="{FF2B5EF4-FFF2-40B4-BE49-F238E27FC236}">
                <a16:creationId xmlns:a16="http://schemas.microsoft.com/office/drawing/2014/main" xmlns="" id="{4B4E241B-3546-1865-3751-EE195B948EFE}"/>
              </a:ext>
            </a:extLst>
          </p:cNvPr>
          <p:cNvPicPr>
            <a:picLocks noChangeAspect="1"/>
          </p:cNvPicPr>
          <p:nvPr/>
        </p:nvPicPr>
        <p:blipFill rotWithShape="1">
          <a:blip r:embed="rId2"/>
          <a:srcRect l="-5714" t="498" r="-3682" b="1"/>
          <a:stretch/>
        </p:blipFill>
        <p:spPr>
          <a:xfrm>
            <a:off x="9986154" y="182697"/>
            <a:ext cx="2205846" cy="754257"/>
          </a:xfrm>
          <a:prstGeom prst="rect">
            <a:avLst/>
          </a:prstGeom>
        </p:spPr>
      </p:pic>
    </p:spTree>
    <p:extLst>
      <p:ext uri="{BB962C8B-B14F-4D97-AF65-F5344CB8AC3E}">
        <p14:creationId xmlns:p14="http://schemas.microsoft.com/office/powerpoint/2010/main" val="31468354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0921D46-5EDE-4FF8-B0CE-B81BE6944E60}"/>
              </a:ext>
            </a:extLst>
          </p:cNvPr>
          <p:cNvSpPr>
            <a:spLocks noGrp="1"/>
          </p:cNvSpPr>
          <p:nvPr>
            <p:ph type="title"/>
          </p:nvPr>
        </p:nvSpPr>
        <p:spPr>
          <a:xfrm>
            <a:off x="6280484" y="5246665"/>
            <a:ext cx="5252210" cy="1123296"/>
          </a:xfrm>
        </p:spPr>
        <p:txBody>
          <a:bodyPr/>
          <a:lstStyle/>
          <a:p>
            <a:r>
              <a:rPr lang="nl-NL" dirty="0"/>
              <a:t>Vragen?</a:t>
            </a:r>
          </a:p>
        </p:txBody>
      </p:sp>
    </p:spTree>
    <p:extLst>
      <p:ext uri="{BB962C8B-B14F-4D97-AF65-F5344CB8AC3E}">
        <p14:creationId xmlns:p14="http://schemas.microsoft.com/office/powerpoint/2010/main" val="42220466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7F8EA97-F089-70CC-2ABE-1BEC914DFE22}"/>
              </a:ext>
            </a:extLst>
          </p:cNvPr>
          <p:cNvSpPr>
            <a:spLocks noGrp="1"/>
          </p:cNvSpPr>
          <p:nvPr>
            <p:ph type="title"/>
          </p:nvPr>
        </p:nvSpPr>
        <p:spPr/>
        <p:txBody>
          <a:bodyPr/>
          <a:lstStyle/>
          <a:p>
            <a:r>
              <a:rPr lang="nl-BE" dirty="0"/>
              <a:t>Contactgegevens</a:t>
            </a:r>
          </a:p>
        </p:txBody>
      </p:sp>
      <p:pic>
        <p:nvPicPr>
          <p:cNvPr id="6" name="Afbeelding 5">
            <a:extLst>
              <a:ext uri="{FF2B5EF4-FFF2-40B4-BE49-F238E27FC236}">
                <a16:creationId xmlns:a16="http://schemas.microsoft.com/office/drawing/2014/main" xmlns="" id="{58930626-8C20-9BA0-76F6-804511D5BFDB}"/>
              </a:ext>
            </a:extLst>
          </p:cNvPr>
          <p:cNvPicPr>
            <a:picLocks noChangeAspect="1"/>
          </p:cNvPicPr>
          <p:nvPr/>
        </p:nvPicPr>
        <p:blipFill>
          <a:blip r:embed="rId2"/>
          <a:stretch>
            <a:fillRect/>
          </a:stretch>
        </p:blipFill>
        <p:spPr>
          <a:xfrm>
            <a:off x="475341" y="2993327"/>
            <a:ext cx="628008" cy="628008"/>
          </a:xfrm>
          <a:prstGeom prst="rect">
            <a:avLst/>
          </a:prstGeom>
        </p:spPr>
      </p:pic>
      <p:sp>
        <p:nvSpPr>
          <p:cNvPr id="9" name="Tekstvak 8">
            <a:extLst>
              <a:ext uri="{FF2B5EF4-FFF2-40B4-BE49-F238E27FC236}">
                <a16:creationId xmlns:a16="http://schemas.microsoft.com/office/drawing/2014/main" xmlns="" id="{4161946A-6444-A6E8-B32D-903EFB96618C}"/>
              </a:ext>
            </a:extLst>
          </p:cNvPr>
          <p:cNvSpPr txBox="1"/>
          <p:nvPr/>
        </p:nvSpPr>
        <p:spPr>
          <a:xfrm>
            <a:off x="4765370" y="3109267"/>
            <a:ext cx="2587930" cy="830997"/>
          </a:xfrm>
          <a:prstGeom prst="rect">
            <a:avLst/>
          </a:prstGeom>
          <a:noFill/>
        </p:spPr>
        <p:txBody>
          <a:bodyPr wrap="square" rtlCol="0">
            <a:spAutoFit/>
          </a:bodyPr>
          <a:lstStyle/>
          <a:p>
            <a:r>
              <a:rPr lang="nl-BE" sz="2400" b="1" dirty="0">
                <a:solidFill>
                  <a:schemeClr val="accent1"/>
                </a:solidFill>
                <a:latin typeface="Arial" panose="020B0604020202020204" pitchFamily="34" charset="0"/>
                <a:cs typeface="Arial" panose="020B0604020202020204" pitchFamily="34" charset="0"/>
              </a:rPr>
              <a:t>lummen.be/</a:t>
            </a:r>
            <a:br>
              <a:rPr lang="nl-BE" sz="2400" b="1" dirty="0">
                <a:solidFill>
                  <a:schemeClr val="accent1"/>
                </a:solidFill>
                <a:latin typeface="Arial" panose="020B0604020202020204" pitchFamily="34" charset="0"/>
                <a:cs typeface="Arial" panose="020B0604020202020204" pitchFamily="34" charset="0"/>
              </a:rPr>
            </a:br>
            <a:r>
              <a:rPr lang="nl-BE" sz="2400" b="1" dirty="0">
                <a:solidFill>
                  <a:schemeClr val="accent1"/>
                </a:solidFill>
                <a:latin typeface="Arial" panose="020B0604020202020204" pitchFamily="34" charset="0"/>
                <a:cs typeface="Arial" panose="020B0604020202020204" pitchFamily="34" charset="0"/>
              </a:rPr>
              <a:t>wegenwerken</a:t>
            </a:r>
          </a:p>
        </p:txBody>
      </p:sp>
      <p:pic>
        <p:nvPicPr>
          <p:cNvPr id="10" name="Afbeelding 9">
            <a:extLst>
              <a:ext uri="{FF2B5EF4-FFF2-40B4-BE49-F238E27FC236}">
                <a16:creationId xmlns:a16="http://schemas.microsoft.com/office/drawing/2014/main" xmlns="" id="{4199D8DD-EF6F-29A0-A902-37CFC0E07362}"/>
              </a:ext>
            </a:extLst>
          </p:cNvPr>
          <p:cNvPicPr>
            <a:picLocks noChangeAspect="1"/>
          </p:cNvPicPr>
          <p:nvPr/>
        </p:nvPicPr>
        <p:blipFill>
          <a:blip r:embed="rId3"/>
          <a:stretch>
            <a:fillRect/>
          </a:stretch>
        </p:blipFill>
        <p:spPr>
          <a:xfrm>
            <a:off x="4213183" y="2993327"/>
            <a:ext cx="437887" cy="643146"/>
          </a:xfrm>
          <a:prstGeom prst="rect">
            <a:avLst/>
          </a:prstGeom>
        </p:spPr>
      </p:pic>
      <p:sp>
        <p:nvSpPr>
          <p:cNvPr id="11" name="Tekstvak 10">
            <a:extLst>
              <a:ext uri="{FF2B5EF4-FFF2-40B4-BE49-F238E27FC236}">
                <a16:creationId xmlns:a16="http://schemas.microsoft.com/office/drawing/2014/main" xmlns="" id="{3C1BCEAF-0E38-4DD4-9C62-CA181D4602A7}"/>
              </a:ext>
            </a:extLst>
          </p:cNvPr>
          <p:cNvSpPr txBox="1"/>
          <p:nvPr/>
        </p:nvSpPr>
        <p:spPr>
          <a:xfrm>
            <a:off x="1217649" y="3174808"/>
            <a:ext cx="1944906" cy="461665"/>
          </a:xfrm>
          <a:prstGeom prst="rect">
            <a:avLst/>
          </a:prstGeom>
          <a:noFill/>
        </p:spPr>
        <p:txBody>
          <a:bodyPr wrap="square" rtlCol="0">
            <a:spAutoFit/>
          </a:bodyPr>
          <a:lstStyle/>
          <a:p>
            <a:r>
              <a:rPr lang="nl-BE" sz="2400" b="1" u="none" strike="noStrike" dirty="0">
                <a:solidFill>
                  <a:schemeClr val="accent1"/>
                </a:solidFill>
                <a:effectLst/>
                <a:latin typeface="Arial" panose="020B0604020202020204" pitchFamily="34" charset="0"/>
                <a:cs typeface="Arial" panose="020B0604020202020204" pitchFamily="34" charset="0"/>
              </a:rPr>
              <a:t>013 390 525</a:t>
            </a:r>
            <a:endParaRPr lang="nl-BE" sz="2400" b="1" dirty="0">
              <a:solidFill>
                <a:schemeClr val="accent1"/>
              </a:solidFill>
              <a:latin typeface="Arial" panose="020B0604020202020204" pitchFamily="34" charset="0"/>
              <a:cs typeface="Arial" panose="020B0604020202020204" pitchFamily="34" charset="0"/>
            </a:endParaRPr>
          </a:p>
        </p:txBody>
      </p:sp>
      <p:pic>
        <p:nvPicPr>
          <p:cNvPr id="14" name="Afbeelding 13">
            <a:extLst>
              <a:ext uri="{FF2B5EF4-FFF2-40B4-BE49-F238E27FC236}">
                <a16:creationId xmlns:a16="http://schemas.microsoft.com/office/drawing/2014/main" xmlns="" id="{78CE4520-1EB6-0A52-ACCE-8D2C8D8FA047}"/>
              </a:ext>
            </a:extLst>
          </p:cNvPr>
          <p:cNvPicPr>
            <a:picLocks noChangeAspect="1"/>
          </p:cNvPicPr>
          <p:nvPr/>
        </p:nvPicPr>
        <p:blipFill>
          <a:blip r:embed="rId4"/>
          <a:stretch>
            <a:fillRect/>
          </a:stretch>
        </p:blipFill>
        <p:spPr>
          <a:xfrm>
            <a:off x="8016570" y="2993327"/>
            <a:ext cx="603882" cy="610376"/>
          </a:xfrm>
          <a:prstGeom prst="rect">
            <a:avLst/>
          </a:prstGeom>
        </p:spPr>
      </p:pic>
      <p:sp>
        <p:nvSpPr>
          <p:cNvPr id="15" name="Tekstvak 14">
            <a:extLst>
              <a:ext uri="{FF2B5EF4-FFF2-40B4-BE49-F238E27FC236}">
                <a16:creationId xmlns:a16="http://schemas.microsoft.com/office/drawing/2014/main" xmlns="" id="{707D4E58-8B79-E8CA-50AB-5C883843AC61}"/>
              </a:ext>
            </a:extLst>
          </p:cNvPr>
          <p:cNvSpPr txBox="1"/>
          <p:nvPr/>
        </p:nvSpPr>
        <p:spPr>
          <a:xfrm>
            <a:off x="8734720" y="3109267"/>
            <a:ext cx="3129034" cy="800219"/>
          </a:xfrm>
          <a:prstGeom prst="rect">
            <a:avLst/>
          </a:prstGeom>
          <a:noFill/>
        </p:spPr>
        <p:txBody>
          <a:bodyPr wrap="square" rtlCol="0">
            <a:spAutoFit/>
          </a:bodyPr>
          <a:lstStyle/>
          <a:p>
            <a:r>
              <a:rPr lang="nl-BE" sz="2300" b="1" dirty="0">
                <a:solidFill>
                  <a:schemeClr val="accent1"/>
                </a:solidFill>
                <a:latin typeface="Arial" panose="020B0604020202020204" pitchFamily="34" charset="0"/>
                <a:cs typeface="Arial" panose="020B0604020202020204" pitchFamily="34" charset="0"/>
              </a:rPr>
              <a:t>lummen.be/</a:t>
            </a:r>
            <a:br>
              <a:rPr lang="nl-BE" sz="2300" b="1" dirty="0">
                <a:solidFill>
                  <a:schemeClr val="accent1"/>
                </a:solidFill>
                <a:latin typeface="Arial" panose="020B0604020202020204" pitchFamily="34" charset="0"/>
                <a:cs typeface="Arial" panose="020B0604020202020204" pitchFamily="34" charset="0"/>
              </a:rPr>
            </a:br>
            <a:r>
              <a:rPr lang="nl-BE" sz="2300" b="1" dirty="0">
                <a:solidFill>
                  <a:schemeClr val="accent1"/>
                </a:solidFill>
                <a:latin typeface="Arial" panose="020B0604020202020204" pitchFamily="34" charset="0"/>
                <a:cs typeface="Arial" panose="020B0604020202020204" pitchFamily="34" charset="0"/>
              </a:rPr>
              <a:t>werkenzelemsebaan</a:t>
            </a:r>
          </a:p>
        </p:txBody>
      </p:sp>
    </p:spTree>
    <p:extLst>
      <p:ext uri="{BB962C8B-B14F-4D97-AF65-F5344CB8AC3E}">
        <p14:creationId xmlns:p14="http://schemas.microsoft.com/office/powerpoint/2010/main" val="42110837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buitenshuis, hemel, weg, plant&#10;&#10;Automatisch gegenereerde beschrijving">
            <a:extLst>
              <a:ext uri="{FF2B5EF4-FFF2-40B4-BE49-F238E27FC236}">
                <a16:creationId xmlns:a16="http://schemas.microsoft.com/office/drawing/2014/main" xmlns="" id="{923D666A-80C1-E340-C795-70F8218944A3}"/>
              </a:ext>
            </a:extLst>
          </p:cNvPr>
          <p:cNvPicPr>
            <a:picLocks noGrp="1" noChangeAspect="1"/>
          </p:cNvPicPr>
          <p:nvPr>
            <p:ph type="pic" sz="quarter" idx="10"/>
          </p:nvPr>
        </p:nvPicPr>
        <p:blipFill rotWithShape="1">
          <a:blip r:embed="rId2"/>
          <a:srcRect l="12041" r="28843"/>
          <a:stretch/>
        </p:blipFill>
        <p:spPr>
          <a:xfrm>
            <a:off x="6096000" y="0"/>
            <a:ext cx="6096000" cy="6858000"/>
          </a:xfrm>
        </p:spPr>
      </p:pic>
      <p:sp>
        <p:nvSpPr>
          <p:cNvPr id="3" name="Titel 2">
            <a:extLst>
              <a:ext uri="{FF2B5EF4-FFF2-40B4-BE49-F238E27FC236}">
                <a16:creationId xmlns:a16="http://schemas.microsoft.com/office/drawing/2014/main" xmlns="" id="{6002A314-F27D-9001-16B3-8E5AB217B237}"/>
              </a:ext>
            </a:extLst>
          </p:cNvPr>
          <p:cNvSpPr>
            <a:spLocks noGrp="1"/>
          </p:cNvSpPr>
          <p:nvPr>
            <p:ph type="title"/>
          </p:nvPr>
        </p:nvSpPr>
        <p:spPr>
          <a:xfrm>
            <a:off x="649480" y="5246665"/>
            <a:ext cx="5446520" cy="1123296"/>
          </a:xfrm>
        </p:spPr>
        <p:txBody>
          <a:bodyPr/>
          <a:lstStyle/>
          <a:p>
            <a:r>
              <a:rPr lang="nl-NL" dirty="0"/>
              <a:t>Bedankt voor </a:t>
            </a:r>
            <a:br>
              <a:rPr lang="nl-NL" dirty="0"/>
            </a:br>
            <a:r>
              <a:rPr lang="nl-NL" dirty="0"/>
              <a:t>uw aandacht!</a:t>
            </a:r>
          </a:p>
        </p:txBody>
      </p:sp>
    </p:spTree>
    <p:extLst>
      <p:ext uri="{BB962C8B-B14F-4D97-AF65-F5344CB8AC3E}">
        <p14:creationId xmlns:p14="http://schemas.microsoft.com/office/powerpoint/2010/main" val="4009030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0921D46-5EDE-4FF8-B0CE-B81BE6944E60}"/>
              </a:ext>
            </a:extLst>
          </p:cNvPr>
          <p:cNvSpPr>
            <a:spLocks noGrp="1"/>
          </p:cNvSpPr>
          <p:nvPr>
            <p:ph type="title"/>
          </p:nvPr>
        </p:nvSpPr>
        <p:spPr/>
        <p:txBody>
          <a:bodyPr/>
          <a:lstStyle/>
          <a:p>
            <a:r>
              <a:rPr lang="nl-NL" dirty="0"/>
              <a:t>Het project</a:t>
            </a:r>
          </a:p>
        </p:txBody>
      </p:sp>
    </p:spTree>
    <p:extLst>
      <p:ext uri="{BB962C8B-B14F-4D97-AF65-F5344CB8AC3E}">
        <p14:creationId xmlns:p14="http://schemas.microsoft.com/office/powerpoint/2010/main" val="40184052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xmlns="" id="{814435A1-78FF-686B-AA48-E0B2A8CDB8AF}"/>
              </a:ext>
            </a:extLst>
          </p:cNvPr>
          <p:cNvSpPr>
            <a:spLocks noGrp="1"/>
          </p:cNvSpPr>
          <p:nvPr>
            <p:ph idx="1"/>
          </p:nvPr>
        </p:nvSpPr>
        <p:spPr/>
        <p:txBody>
          <a:bodyPr/>
          <a:lstStyle/>
          <a:p>
            <a:pPr marL="342900" indent="-342900">
              <a:buFont typeface="Arial" panose="020B0604020202020204" pitchFamily="34" charset="0"/>
              <a:buChar char="•"/>
            </a:pPr>
            <a:r>
              <a:rPr lang="nl-BE" dirty="0"/>
              <a:t>Aanleg van </a:t>
            </a:r>
            <a:r>
              <a:rPr lang="nl-BE" b="1" dirty="0"/>
              <a:t>gescheiden riolering</a:t>
            </a:r>
            <a:r>
              <a:rPr lang="nl-BE" dirty="0"/>
              <a:t>: zo kunnen regen- en afvalwater apart worden afgevoerd.</a:t>
            </a:r>
          </a:p>
          <a:p>
            <a:pPr marL="800100" lvl="1" indent="-342900">
              <a:buFont typeface="Arial" panose="020B0604020202020204" pitchFamily="34" charset="0"/>
              <a:buChar char="•"/>
            </a:pPr>
            <a:r>
              <a:rPr lang="nl-BE" dirty="0"/>
              <a:t>Beter voor het milieu.</a:t>
            </a:r>
          </a:p>
          <a:p>
            <a:pPr marL="800100" lvl="1" indent="-342900">
              <a:buFont typeface="Arial" panose="020B0604020202020204" pitchFamily="34" charset="0"/>
              <a:buChar char="•"/>
            </a:pPr>
            <a:r>
              <a:rPr lang="nl-BE" dirty="0"/>
              <a:t>Verbetert het waterzuiveringsproces in het waterzuiveringsstation.</a:t>
            </a:r>
          </a:p>
          <a:p>
            <a:pPr marL="342900" indent="-342900">
              <a:buFont typeface="Arial" panose="020B0604020202020204" pitchFamily="34" charset="0"/>
              <a:buChar char="•"/>
            </a:pPr>
            <a:r>
              <a:rPr lang="nl-BE" dirty="0"/>
              <a:t>Er komen veilige </a:t>
            </a:r>
            <a:r>
              <a:rPr lang="nl-BE" b="1" dirty="0"/>
              <a:t>fietspaden</a:t>
            </a:r>
            <a:r>
              <a:rPr lang="nl-BE" dirty="0"/>
              <a:t> op de Zelemsebaan, tussen de grens met Halen en de Heesstraat.</a:t>
            </a:r>
          </a:p>
          <a:p>
            <a:pPr marL="342900" indent="-342900">
              <a:buFont typeface="Arial" panose="020B0604020202020204" pitchFamily="34" charset="0"/>
              <a:buChar char="•"/>
            </a:pPr>
            <a:r>
              <a:rPr lang="nl-BE" dirty="0"/>
              <a:t>De </a:t>
            </a:r>
            <a:r>
              <a:rPr lang="nl-BE" b="1" dirty="0"/>
              <a:t>dorpskern van Meldert</a:t>
            </a:r>
            <a:r>
              <a:rPr lang="nl-BE" dirty="0"/>
              <a:t> wordt aantrekkelijk heringericht.</a:t>
            </a:r>
          </a:p>
          <a:p>
            <a:pPr marL="800100" lvl="1" indent="-342900">
              <a:buFont typeface="Arial" panose="020B0604020202020204" pitchFamily="34" charset="0"/>
              <a:buChar char="•"/>
            </a:pPr>
            <a:r>
              <a:rPr lang="nl-BE" dirty="0"/>
              <a:t>Er komen brede fietssuggestiestroken op de Zelemsebaan.</a:t>
            </a:r>
          </a:p>
          <a:p>
            <a:pPr marL="800100" lvl="1" indent="-342900">
              <a:buFont typeface="Arial" panose="020B0604020202020204" pitchFamily="34" charset="0"/>
              <a:buChar char="•"/>
            </a:pPr>
            <a:r>
              <a:rPr lang="nl-BE" dirty="0"/>
              <a:t>Aan de Heesstraat wordt het kruispunt verhoogd.</a:t>
            </a:r>
          </a:p>
          <a:p>
            <a:pPr marL="800100" lvl="1" indent="-342900">
              <a:buFont typeface="Arial" panose="020B0604020202020204" pitchFamily="34" charset="0"/>
              <a:buChar char="•"/>
            </a:pPr>
            <a:r>
              <a:rPr lang="nl-BE" dirty="0"/>
              <a:t>De aannemer legt een veilige oversteek aan ter hoogte van de kerk.</a:t>
            </a:r>
          </a:p>
          <a:p>
            <a:pPr marL="342900" indent="-342900"/>
            <a:r>
              <a:rPr lang="nl-BE" dirty="0"/>
              <a:t>De </a:t>
            </a:r>
            <a:r>
              <a:rPr lang="nl-BE" b="1" dirty="0"/>
              <a:t>nutsleidingen</a:t>
            </a:r>
            <a:r>
              <a:rPr lang="nl-BE" dirty="0"/>
              <a:t> worden </a:t>
            </a:r>
            <a:r>
              <a:rPr lang="nl-BE" b="1" dirty="0"/>
              <a:t>vernieuwd</a:t>
            </a:r>
            <a:r>
              <a:rPr lang="nl-BE" dirty="0"/>
              <a:t> en ondergronds aangelegd.</a:t>
            </a:r>
          </a:p>
        </p:txBody>
      </p:sp>
      <p:sp>
        <p:nvSpPr>
          <p:cNvPr id="4" name="Titel 3">
            <a:extLst>
              <a:ext uri="{FF2B5EF4-FFF2-40B4-BE49-F238E27FC236}">
                <a16:creationId xmlns:a16="http://schemas.microsoft.com/office/drawing/2014/main" xmlns="" id="{56519EE6-D65A-B12F-6549-EB1B85BB53C6}"/>
              </a:ext>
            </a:extLst>
          </p:cNvPr>
          <p:cNvSpPr>
            <a:spLocks noGrp="1"/>
          </p:cNvSpPr>
          <p:nvPr>
            <p:ph type="title"/>
          </p:nvPr>
        </p:nvSpPr>
        <p:spPr/>
        <p:txBody>
          <a:bodyPr/>
          <a:lstStyle/>
          <a:p>
            <a:r>
              <a:rPr lang="nl-BE" dirty="0"/>
              <a:t>Het project</a:t>
            </a:r>
          </a:p>
        </p:txBody>
      </p:sp>
      <p:sp>
        <p:nvSpPr>
          <p:cNvPr id="8" name="Tijdelijke aanduiding voor dianummer 7">
            <a:extLst>
              <a:ext uri="{FF2B5EF4-FFF2-40B4-BE49-F238E27FC236}">
                <a16:creationId xmlns:a16="http://schemas.microsoft.com/office/drawing/2014/main" xmlns="" id="{F79D6443-C0FA-5477-2F3A-CBDD5C366B74}"/>
              </a:ext>
            </a:extLst>
          </p:cNvPr>
          <p:cNvSpPr>
            <a:spLocks noGrp="1"/>
          </p:cNvSpPr>
          <p:nvPr>
            <p:ph type="sldNum" sz="quarter" idx="10"/>
          </p:nvPr>
        </p:nvSpPr>
        <p:spPr/>
        <p:txBody>
          <a:bodyPr/>
          <a:lstStyle/>
          <a:p>
            <a:fld id="{591E5747-6C9E-DC47-BBB7-1964FAC56069}" type="slidenum">
              <a:rPr lang="nl-BE" smtClean="0"/>
              <a:pPr/>
              <a:t>8</a:t>
            </a:fld>
            <a:endParaRPr lang="nl-BE" dirty="0"/>
          </a:p>
        </p:txBody>
      </p:sp>
      <p:pic>
        <p:nvPicPr>
          <p:cNvPr id="2" name="Tijdelijke aanduiding voor afbeelding 46">
            <a:extLst>
              <a:ext uri="{FF2B5EF4-FFF2-40B4-BE49-F238E27FC236}">
                <a16:creationId xmlns:a16="http://schemas.microsoft.com/office/drawing/2014/main" xmlns="" id="{B9B6AC2D-18D1-8168-DDE5-45A91D43A515}"/>
              </a:ext>
            </a:extLst>
          </p:cNvPr>
          <p:cNvPicPr>
            <a:picLocks noChangeAspect="1"/>
          </p:cNvPicPr>
          <p:nvPr/>
        </p:nvPicPr>
        <p:blipFill rotWithShape="1">
          <a:blip r:embed="rId2"/>
          <a:srcRect l="-8018" t="-25001" r="-8018" b="-25001"/>
          <a:stretch/>
        </p:blipFill>
        <p:spPr>
          <a:xfrm>
            <a:off x="10726129" y="39826"/>
            <a:ext cx="1384159" cy="871985"/>
          </a:xfrm>
          <a:prstGeom prst="rect">
            <a:avLst/>
          </a:prstGeom>
        </p:spPr>
      </p:pic>
    </p:spTree>
    <p:extLst>
      <p:ext uri="{BB962C8B-B14F-4D97-AF65-F5344CB8AC3E}">
        <p14:creationId xmlns:p14="http://schemas.microsoft.com/office/powerpoint/2010/main" val="2058783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afbeelding 4" descr="Afbeelding met tekst, diagram, kaart&#10;&#10;Automatisch gegenereerde beschrijving">
            <a:extLst>
              <a:ext uri="{FF2B5EF4-FFF2-40B4-BE49-F238E27FC236}">
                <a16:creationId xmlns:a16="http://schemas.microsoft.com/office/drawing/2014/main" xmlns="" id="{B2FD3E9D-51B1-D330-F169-8D99D1685612}"/>
              </a:ext>
            </a:extLst>
          </p:cNvPr>
          <p:cNvPicPr>
            <a:picLocks noGrp="1" noChangeAspect="1"/>
          </p:cNvPicPr>
          <p:nvPr>
            <p:ph type="pic" sz="quarter" idx="12"/>
          </p:nvPr>
        </p:nvPicPr>
        <p:blipFill rotWithShape="1">
          <a:blip r:embed="rId2"/>
          <a:srcRect t="-1843" b="-922"/>
          <a:stretch/>
        </p:blipFill>
        <p:spPr>
          <a:xfrm>
            <a:off x="2081453" y="1147978"/>
            <a:ext cx="9038306" cy="5294096"/>
          </a:xfrm>
        </p:spPr>
      </p:pic>
      <p:sp>
        <p:nvSpPr>
          <p:cNvPr id="4" name="Titel 3">
            <a:extLst>
              <a:ext uri="{FF2B5EF4-FFF2-40B4-BE49-F238E27FC236}">
                <a16:creationId xmlns:a16="http://schemas.microsoft.com/office/drawing/2014/main" xmlns="" id="{56519EE6-D65A-B12F-6549-EB1B85BB53C6}"/>
              </a:ext>
            </a:extLst>
          </p:cNvPr>
          <p:cNvSpPr>
            <a:spLocks noGrp="1"/>
          </p:cNvSpPr>
          <p:nvPr>
            <p:ph type="title"/>
          </p:nvPr>
        </p:nvSpPr>
        <p:spPr/>
        <p:txBody>
          <a:bodyPr/>
          <a:lstStyle/>
          <a:p>
            <a:r>
              <a:rPr lang="nl-BE" dirty="0"/>
              <a:t>De projectzone in beeld</a:t>
            </a:r>
          </a:p>
        </p:txBody>
      </p:sp>
      <p:sp>
        <p:nvSpPr>
          <p:cNvPr id="8" name="Tijdelijke aanduiding voor dianummer 7">
            <a:extLst>
              <a:ext uri="{FF2B5EF4-FFF2-40B4-BE49-F238E27FC236}">
                <a16:creationId xmlns:a16="http://schemas.microsoft.com/office/drawing/2014/main" xmlns="" id="{F79D6443-C0FA-5477-2F3A-CBDD5C366B74}"/>
              </a:ext>
            </a:extLst>
          </p:cNvPr>
          <p:cNvSpPr>
            <a:spLocks noGrp="1"/>
          </p:cNvSpPr>
          <p:nvPr>
            <p:ph type="sldNum" sz="quarter" idx="13"/>
          </p:nvPr>
        </p:nvSpPr>
        <p:spPr/>
        <p:txBody>
          <a:bodyPr/>
          <a:lstStyle/>
          <a:p>
            <a:fld id="{591E5747-6C9E-DC47-BBB7-1964FAC56069}" type="slidenum">
              <a:rPr lang="nl-BE" smtClean="0"/>
              <a:pPr/>
              <a:t>9</a:t>
            </a:fld>
            <a:endParaRPr lang="nl-BE" dirty="0"/>
          </a:p>
        </p:txBody>
      </p:sp>
      <p:pic>
        <p:nvPicPr>
          <p:cNvPr id="6" name="Tijdelijke aanduiding voor afbeelding 26">
            <a:extLst>
              <a:ext uri="{FF2B5EF4-FFF2-40B4-BE49-F238E27FC236}">
                <a16:creationId xmlns:a16="http://schemas.microsoft.com/office/drawing/2014/main" xmlns="" id="{79CD93F6-DADF-499A-DC5E-3C669E1295EE}"/>
              </a:ext>
            </a:extLst>
          </p:cNvPr>
          <p:cNvPicPr>
            <a:picLocks noChangeAspect="1"/>
          </p:cNvPicPr>
          <p:nvPr/>
        </p:nvPicPr>
        <p:blipFill>
          <a:blip r:embed="rId3"/>
          <a:srcRect t="14777" b="14777"/>
          <a:stretch/>
        </p:blipFill>
        <p:spPr>
          <a:xfrm>
            <a:off x="10503809" y="45931"/>
            <a:ext cx="1617785" cy="633144"/>
          </a:xfrm>
          <a:prstGeom prst="rect">
            <a:avLst/>
          </a:prstGeom>
        </p:spPr>
      </p:pic>
    </p:spTree>
    <p:extLst>
      <p:ext uri="{BB962C8B-B14F-4D97-AF65-F5344CB8AC3E}">
        <p14:creationId xmlns:p14="http://schemas.microsoft.com/office/powerpoint/2010/main" val="3640961847"/>
      </p:ext>
    </p:extLst>
  </p:cSld>
  <p:clrMapOvr>
    <a:masterClrMapping/>
  </p:clrMapOvr>
</p:sld>
</file>

<file path=ppt/theme/theme1.xml><?xml version="1.0" encoding="utf-8"?>
<a:theme xmlns:a="http://schemas.openxmlformats.org/drawingml/2006/main" name="Kantoorthema">
  <a:themeElements>
    <a:clrScheme name="Werken in Lummen 1">
      <a:dk1>
        <a:srgbClr val="1A1918"/>
      </a:dk1>
      <a:lt1>
        <a:srgbClr val="FFFFFF"/>
      </a:lt1>
      <a:dk2>
        <a:srgbClr val="1A1918"/>
      </a:dk2>
      <a:lt2>
        <a:srgbClr val="FFFFFF"/>
      </a:lt2>
      <a:accent1>
        <a:srgbClr val="EA5B0C"/>
      </a:accent1>
      <a:accent2>
        <a:srgbClr val="EA8B2D"/>
      </a:accent2>
      <a:accent3>
        <a:srgbClr val="2293C5"/>
      </a:accent3>
      <a:accent4>
        <a:srgbClr val="F2BB37"/>
      </a:accent4>
      <a:accent5>
        <a:srgbClr val="87BD40"/>
      </a:accent5>
      <a:accent6>
        <a:srgbClr val="EFEEED"/>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02-27_Lummen_Werken in Lummen_sjabloon" id="{15B42604-8596-1E4D-930F-1E636F1D6A3C}" vid="{DC365AF1-A662-4C44-ACD0-33BB7B468DDC}"/>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Omschrijving xmlns="FB7685C2-C8A2-4DFB-88E5-01A0147B9692" xsi:nil="true"/>
    <lcf76f155ced4ddcb4097134ff3c332f xmlns="fb7685c2-c8a2-4dfb-88e5-01a0147b9692">
      <Terms xmlns="http://schemas.microsoft.com/office/infopath/2007/PartnerControls"/>
    </lcf76f155ced4ddcb4097134ff3c332f>
    <TaxCatchAll xmlns="0ef32571-be88-48b0-9b27-f305670e4467" xsi:nil="true"/>
    <_dlc_DocId xmlns="0ef32571-be88-48b0-9b27-f305670e4467">CONNECT-2112212055-58155</_dlc_DocId>
    <_dlc_DocIdUrl xmlns="0ef32571-be88-48b0-9b27-f305670e4467">
      <Url>https://connectbe.sharepoint.com/Gemeente Lummen - Communicatie wegenwerken/_layouts/15/DocIdRedir.aspx?ID=CONNECT-2112212055-58155</Url>
      <Description>CONNECT-2112212055-58155</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109A0DCB79D7B24985199ED9874CF049" ma:contentTypeVersion="11" ma:contentTypeDescription="Een nieuw document maken." ma:contentTypeScope="" ma:versionID="30fd16d872b2b4e6eacd6c3e3c051cb5">
  <xsd:schema xmlns:xsd="http://www.w3.org/2001/XMLSchema" xmlns:xs="http://www.w3.org/2001/XMLSchema" xmlns:p="http://schemas.microsoft.com/office/2006/metadata/properties" xmlns:ns2="0ef32571-be88-48b0-9b27-f305670e4467" xmlns:ns3="FB7685C2-C8A2-4DFB-88E5-01A0147B9692" xmlns:ns4="fb7685c2-c8a2-4dfb-88e5-01a0147b9692" targetNamespace="http://schemas.microsoft.com/office/2006/metadata/properties" ma:root="true" ma:fieldsID="660f7bc5eedc3e3642fb08a9f7855a2d" ns2:_="" ns3:_="" ns4:_="">
    <xsd:import namespace="0ef32571-be88-48b0-9b27-f305670e4467"/>
    <xsd:import namespace="FB7685C2-C8A2-4DFB-88E5-01A0147B9692"/>
    <xsd:import namespace="fb7685c2-c8a2-4dfb-88e5-01a0147b9692"/>
    <xsd:element name="properties">
      <xsd:complexType>
        <xsd:sequence>
          <xsd:element name="documentManagement">
            <xsd:complexType>
              <xsd:all>
                <xsd:element ref="ns2:_dlc_DocId" minOccurs="0"/>
                <xsd:element ref="ns2:_dlc_DocIdUrl" minOccurs="0"/>
                <xsd:element ref="ns2:_dlc_DocIdPersistId" minOccurs="0"/>
                <xsd:element ref="ns3:Omschrijving" minOccurs="0"/>
                <xsd:element ref="ns2:SharedWithUsers" minOccurs="0"/>
                <xsd:element ref="ns2:SharedWithDetails" minOccurs="0"/>
                <xsd:element ref="ns3:MediaServiceMetadata" minOccurs="0"/>
                <xsd:element ref="ns3:MediaServiceFastMetadata" minOccurs="0"/>
                <xsd:element ref="ns4:MediaServiceAutoKeyPoints" minOccurs="0"/>
                <xsd:element ref="ns4:MediaServiceKeyPoints" minOccurs="0"/>
                <xsd:element ref="ns4:MediaServiceDateTaken" minOccurs="0"/>
                <xsd:element ref="ns4:MediaServiceAutoTags" minOccurs="0"/>
                <xsd:element ref="ns4:MediaServiceGenerationTime" minOccurs="0"/>
                <xsd:element ref="ns4:MediaServiceEventHashCode" minOccurs="0"/>
                <xsd:element ref="ns4:MediaServiceLocation" minOccurs="0"/>
                <xsd:element ref="ns4:MediaServiceOCR" minOccurs="0"/>
                <xsd:element ref="ns4: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f32571-be88-48b0-9b27-f305670e4467"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description="" ma:internalName="SharedWithDetails" ma:readOnly="true">
      <xsd:simpleType>
        <xsd:restriction base="dms:Note">
          <xsd:maxLength value="255"/>
        </xsd:restriction>
      </xsd:simpleType>
    </xsd:element>
    <xsd:element name="TaxCatchAll" ma:index="26" nillable="true" ma:displayName="Taxonomy Catch All Column" ma:hidden="true" ma:list="{293de84b-bfd4-4078-8fda-5713450dabfa}" ma:internalName="TaxCatchAll" ma:showField="CatchAllData" ma:web="0ef32571-be88-48b0-9b27-f305670e446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B7685C2-C8A2-4DFB-88E5-01A0147B9692" elementFormDefault="qualified">
    <xsd:import namespace="http://schemas.microsoft.com/office/2006/documentManagement/types"/>
    <xsd:import namespace="http://schemas.microsoft.com/office/infopath/2007/PartnerControls"/>
    <xsd:element name="Omschrijving" ma:index="11" nillable="true" ma:displayName="Omschrijving" ma:internalName="Omschrijving">
      <xsd:simpleType>
        <xsd:restriction base="dms:Note">
          <xsd:maxLength value="255"/>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7685c2-c8a2-4dfb-88e5-01a0147b9692" elementFormDefault="qualified">
    <xsd:import namespace="http://schemas.microsoft.com/office/2006/documentManagement/types"/>
    <xsd:import namespace="http://schemas.microsoft.com/office/infopath/2007/PartnerControls"/>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AutoTags" ma:index="19" nillable="true" ma:displayName="Tags" ma:internalName="MediaServiceAutoTags"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MediaServiceOCR" ma:index="23" nillable="true" ma:displayName="Extracted Text" ma:internalName="MediaServiceOCR" ma:readOnly="true">
      <xsd:simpleType>
        <xsd:restriction base="dms:Note">
          <xsd:maxLength value="255"/>
        </xsd:restriction>
      </xsd:simpleType>
    </xsd:element>
    <xsd:element name="lcf76f155ced4ddcb4097134ff3c332f" ma:index="25" nillable="true" ma:taxonomy="true" ma:internalName="lcf76f155ced4ddcb4097134ff3c332f" ma:taxonomyFieldName="MediaServiceImageTags" ma:displayName="Afbeeldingtags" ma:readOnly="false" ma:fieldId="{5cf76f15-5ced-4ddc-b409-7134ff3c332f}" ma:taxonomyMulti="true" ma:sspId="36a5790c-6566-4bf6-a2a8-bd82416381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4DDC3D-44FB-4323-A09E-4CE4B8FA2336}">
  <ds:schemaRefs>
    <ds:schemaRef ds:uri="http://purl.org/dc/dcmitype/"/>
    <ds:schemaRef ds:uri="http://schemas.microsoft.com/office/infopath/2007/PartnerControls"/>
    <ds:schemaRef ds:uri="http://purl.org/dc/elements/1.1/"/>
    <ds:schemaRef ds:uri="http://schemas.microsoft.com/office/2006/metadata/properties"/>
    <ds:schemaRef ds:uri="fb7685c2-c8a2-4dfb-88e5-01a0147b9692"/>
    <ds:schemaRef ds:uri="http://purl.org/dc/terms/"/>
    <ds:schemaRef ds:uri="http://schemas.openxmlformats.org/package/2006/metadata/core-properties"/>
    <ds:schemaRef ds:uri="http://schemas.microsoft.com/office/2006/documentManagement/types"/>
    <ds:schemaRef ds:uri="FB7685C2-C8A2-4DFB-88E5-01A0147B9692"/>
    <ds:schemaRef ds:uri="0ef32571-be88-48b0-9b27-f305670e4467"/>
    <ds:schemaRef ds:uri="http://www.w3.org/XML/1998/namespace"/>
  </ds:schemaRefs>
</ds:datastoreItem>
</file>

<file path=customXml/itemProps2.xml><?xml version="1.0" encoding="utf-8"?>
<ds:datastoreItem xmlns:ds="http://schemas.openxmlformats.org/officeDocument/2006/customXml" ds:itemID="{2CCB53E8-D5DA-4192-BFC1-47D174D3E11C}">
  <ds:schemaRefs>
    <ds:schemaRef ds:uri="http://schemas.microsoft.com/sharepoint/events"/>
  </ds:schemaRefs>
</ds:datastoreItem>
</file>

<file path=customXml/itemProps3.xml><?xml version="1.0" encoding="utf-8"?>
<ds:datastoreItem xmlns:ds="http://schemas.openxmlformats.org/officeDocument/2006/customXml" ds:itemID="{D4302578-102E-498E-97EE-17D349C2A82B}">
  <ds:schemaRefs>
    <ds:schemaRef ds:uri="http://schemas.microsoft.com/sharepoint/v3/contenttype/forms"/>
  </ds:schemaRefs>
</ds:datastoreItem>
</file>

<file path=customXml/itemProps4.xml><?xml version="1.0" encoding="utf-8"?>
<ds:datastoreItem xmlns:ds="http://schemas.openxmlformats.org/officeDocument/2006/customXml" ds:itemID="{229AB31D-B4AD-4B68-B5A4-FDA0BC4C65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f32571-be88-48b0-9b27-f305670e4467"/>
    <ds:schemaRef ds:uri="FB7685C2-C8A2-4DFB-88E5-01A0147B9692"/>
    <ds:schemaRef ds:uri="fb7685c2-c8a2-4dfb-88e5-01a0147b96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Kantoorthema</Template>
  <TotalTime>1</TotalTime>
  <Words>1704</Words>
  <Application>Microsoft Office PowerPoint</Application>
  <PresentationFormat>Breedbeeld</PresentationFormat>
  <Paragraphs>314</Paragraphs>
  <Slides>63</Slides>
  <Notes>3</Notes>
  <HiddenSlides>0</HiddenSlides>
  <MMClips>0</MMClips>
  <ScaleCrop>false</ScaleCrop>
  <HeadingPairs>
    <vt:vector size="8" baseType="variant">
      <vt:variant>
        <vt:lpstr>Gebruikte lettertypen</vt:lpstr>
      </vt:variant>
      <vt:variant>
        <vt:i4>7</vt:i4>
      </vt:variant>
      <vt:variant>
        <vt:lpstr>Thema</vt:lpstr>
      </vt:variant>
      <vt:variant>
        <vt:i4>1</vt:i4>
      </vt:variant>
      <vt:variant>
        <vt:lpstr>Ingesloten OLE-bronprogramma's</vt:lpstr>
      </vt:variant>
      <vt:variant>
        <vt:i4>1</vt:i4>
      </vt:variant>
      <vt:variant>
        <vt:lpstr>Diatitels</vt:lpstr>
      </vt:variant>
      <vt:variant>
        <vt:i4>63</vt:i4>
      </vt:variant>
    </vt:vector>
  </HeadingPairs>
  <TitlesOfParts>
    <vt:vector size="72" baseType="lpstr">
      <vt:lpstr>Arial</vt:lpstr>
      <vt:lpstr>Calibri</vt:lpstr>
      <vt:lpstr>Courier New</vt:lpstr>
      <vt:lpstr>Helvetica</vt:lpstr>
      <vt:lpstr>Systeemlettertype</vt:lpstr>
      <vt:lpstr>Times New Roman</vt:lpstr>
      <vt:lpstr>Wingdings</vt:lpstr>
      <vt:lpstr>Kantoorthema</vt:lpstr>
      <vt:lpstr>Acrobat Document</vt:lpstr>
      <vt:lpstr>Infovergadering Werken Zelemsebaan</vt:lpstr>
      <vt:lpstr>Inhoudstafel</vt:lpstr>
      <vt:lpstr>Inleiding</vt:lpstr>
      <vt:lpstr>Inleiding</vt:lpstr>
      <vt:lpstr>Wie is wie?</vt:lpstr>
      <vt:lpstr>Wie is wie?</vt:lpstr>
      <vt:lpstr>Het project</vt:lpstr>
      <vt:lpstr>Het project</vt:lpstr>
      <vt:lpstr>De projectzone in beeld</vt:lpstr>
      <vt:lpstr>Het ontwerp in detail: Zelemsebaan</vt:lpstr>
      <vt:lpstr>Het ontwerp in detail: dorpskern Meldert</vt:lpstr>
      <vt:lpstr>Het ontwerp in detail: dorpskern Meldert</vt:lpstr>
      <vt:lpstr>De riolering in detail</vt:lpstr>
      <vt:lpstr>De riolering in detail</vt:lpstr>
      <vt:lpstr>PowerPoint-presentatie</vt:lpstr>
      <vt:lpstr>Afkoppelen: praktische informatie</vt:lpstr>
      <vt:lpstr>Aansluitingen van gas en elektriciteit</vt:lpstr>
      <vt:lpstr>Afkoppelen op privédomein</vt:lpstr>
      <vt:lpstr>Hoe wordt elk perceel aangesloten?</vt:lpstr>
      <vt:lpstr>Aansluiting voor regen- en afvalwater</vt:lpstr>
      <vt:lpstr>Aansluitingsplicht</vt:lpstr>
      <vt:lpstr>Aansluiting voor afvalwater</vt:lpstr>
      <vt:lpstr>Premies</vt:lpstr>
      <vt:lpstr>Wat doen Fluvius en Lummen voor je?</vt:lpstr>
      <vt:lpstr>Conform keuringsattest</vt:lpstr>
      <vt:lpstr>Conform attest</vt:lpstr>
      <vt:lpstr>Opvolging van keuring</vt:lpstr>
      <vt:lpstr>Tijdlijn: opvolging keuring</vt:lpstr>
      <vt:lpstr>Premie hemelwaterput  met pompinstallatie</vt:lpstr>
      <vt:lpstr>Premie infiltratie van hemelwater ter plaatse</vt:lpstr>
      <vt:lpstr>Premieportaal: Mijn Fluvius </vt:lpstr>
      <vt:lpstr>Premieportaal</vt:lpstr>
      <vt:lpstr>Premieportaal</vt:lpstr>
      <vt:lpstr>Premieportaal</vt:lpstr>
      <vt:lpstr>Premieportaal</vt:lpstr>
      <vt:lpstr>Premieportaal</vt:lpstr>
      <vt:lpstr>Premieportaal</vt:lpstr>
      <vt:lpstr>Premieportaal</vt:lpstr>
      <vt:lpstr>Premieportaal</vt:lpstr>
      <vt:lpstr>Wat als er niet wordt afgekoppeld?</vt:lpstr>
      <vt:lpstr>Belangrijk om te weten</vt:lpstr>
      <vt:lpstr>Fasering en timing</vt:lpstr>
      <vt:lpstr>Planning van de werken</vt:lpstr>
      <vt:lpstr>Planning van de werken</vt:lpstr>
      <vt:lpstr>De werken:  stap voor stap</vt:lpstr>
      <vt:lpstr>De werken: stap voor stap</vt:lpstr>
      <vt:lpstr>PowerPoint-presentatie</vt:lpstr>
      <vt:lpstr>De werken: stap voor stap</vt:lpstr>
      <vt:lpstr>PowerPoint-presentatie</vt:lpstr>
      <vt:lpstr>De werken: stap voor stap</vt:lpstr>
      <vt:lpstr>PowerPoint-presentatie</vt:lpstr>
      <vt:lpstr>De werken: stap voor stap</vt:lpstr>
      <vt:lpstr>De werken: stap voor stap</vt:lpstr>
      <vt:lpstr>De werken: stap voor stap</vt:lpstr>
      <vt:lpstr>De werken: stap voor stap</vt:lpstr>
      <vt:lpstr>De werken: stap voor stap</vt:lpstr>
      <vt:lpstr>Hinder</vt:lpstr>
      <vt:lpstr>Let op in de buurt van de werf</vt:lpstr>
      <vt:lpstr>Opvang van water</vt:lpstr>
      <vt:lpstr>Praktische informatie</vt:lpstr>
      <vt:lpstr>Vragen?</vt:lpstr>
      <vt:lpstr>Contactgegevens</vt:lpstr>
      <vt:lpstr>Bedankt voor  uw aandacht!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Opgelet!</dc:title>
  <dc:creator>Celien Claesen</dc:creator>
  <cp:lastModifiedBy>Microsoft-account</cp:lastModifiedBy>
  <cp:revision>17</cp:revision>
  <dcterms:created xsi:type="dcterms:W3CDTF">2023-03-06T10:40:32Z</dcterms:created>
  <dcterms:modified xsi:type="dcterms:W3CDTF">2023-06-07T07:13:29Z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0x010100109A0DCB79D7B24985199ED9874CF049</vt:lpwstr>
  </property>
  <property fmtid="{D5CDD505-2E9C-101B-9397-08002B2CF9AE}" pid="3" name="_dlc_DocIdItemGuid">
    <vt:lpwstr>14d11329-f7b5-4921-a9c8-fdae09e1136c</vt:lpwstr>
  </property>
  <property fmtid="{D5CDD505-2E9C-101B-9397-08002B2CF9AE}" pid="4" name="MediaServiceImageTags">
    <vt:lpwstr/>
  </property>
</Properties>
</file>