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Lst>
  <p:notesMasterIdLst>
    <p:notesMasterId r:id="rId68"/>
  </p:notesMasterIdLst>
  <p:sldIdLst>
    <p:sldId id="309" r:id="rId6"/>
    <p:sldId id="256" r:id="rId7"/>
    <p:sldId id="268" r:id="rId8"/>
    <p:sldId id="271" r:id="rId9"/>
    <p:sldId id="310" r:id="rId10"/>
    <p:sldId id="263" r:id="rId11"/>
    <p:sldId id="272" r:id="rId12"/>
    <p:sldId id="311" r:id="rId13"/>
    <p:sldId id="258" r:id="rId14"/>
    <p:sldId id="295" r:id="rId15"/>
    <p:sldId id="296" r:id="rId16"/>
    <p:sldId id="273" r:id="rId17"/>
    <p:sldId id="276" r:id="rId18"/>
    <p:sldId id="8611" r:id="rId19"/>
    <p:sldId id="8612" r:id="rId20"/>
    <p:sldId id="277" r:id="rId21"/>
    <p:sldId id="312" r:id="rId22"/>
    <p:sldId id="8591" r:id="rId23"/>
    <p:sldId id="8592" r:id="rId24"/>
    <p:sldId id="8593" r:id="rId25"/>
    <p:sldId id="8594" r:id="rId26"/>
    <p:sldId id="8595" r:id="rId27"/>
    <p:sldId id="8596" r:id="rId28"/>
    <p:sldId id="8597" r:id="rId29"/>
    <p:sldId id="8598" r:id="rId30"/>
    <p:sldId id="8599" r:id="rId31"/>
    <p:sldId id="8600" r:id="rId32"/>
    <p:sldId id="314" r:id="rId33"/>
    <p:sldId id="8601" r:id="rId34"/>
    <p:sldId id="8602" r:id="rId35"/>
    <p:sldId id="8571" r:id="rId36"/>
    <p:sldId id="8422" r:id="rId37"/>
    <p:sldId id="8572" r:id="rId38"/>
    <p:sldId id="8573" r:id="rId39"/>
    <p:sldId id="8574" r:id="rId40"/>
    <p:sldId id="8576" r:id="rId41"/>
    <p:sldId id="8577" r:id="rId42"/>
    <p:sldId id="8575" r:id="rId43"/>
    <p:sldId id="576" r:id="rId44"/>
    <p:sldId id="8603" r:id="rId45"/>
    <p:sldId id="8604" r:id="rId46"/>
    <p:sldId id="8613" r:id="rId47"/>
    <p:sldId id="8605" r:id="rId48"/>
    <p:sldId id="8609" r:id="rId49"/>
    <p:sldId id="8606" r:id="rId50"/>
    <p:sldId id="283" r:id="rId51"/>
    <p:sldId id="284" r:id="rId52"/>
    <p:sldId id="285" r:id="rId53"/>
    <p:sldId id="286" r:id="rId54"/>
    <p:sldId id="287" r:id="rId55"/>
    <p:sldId id="288" r:id="rId56"/>
    <p:sldId id="290" r:id="rId57"/>
    <p:sldId id="292" r:id="rId58"/>
    <p:sldId id="293" r:id="rId59"/>
    <p:sldId id="294" r:id="rId60"/>
    <p:sldId id="8607" r:id="rId61"/>
    <p:sldId id="8610" r:id="rId62"/>
    <p:sldId id="301" r:id="rId63"/>
    <p:sldId id="302" r:id="rId64"/>
    <p:sldId id="8608" r:id="rId65"/>
    <p:sldId id="270" r:id="rId66"/>
    <p:sldId id="304" r:id="rId67"/>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35DC88-A6F5-BF40-AA39-0C4015548904}" v="11" dt="2023-10-03T07:14:43.90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229"/>
    <p:restoredTop sz="77540"/>
  </p:normalViewPr>
  <p:slideViewPr>
    <p:cSldViewPr snapToGrid="0">
      <p:cViewPr>
        <p:scale>
          <a:sx n="164" d="100"/>
          <a:sy n="164" d="100"/>
        </p:scale>
        <p:origin x="-1456" y="-2496"/>
      </p:cViewPr>
      <p:guideLst/>
    </p:cSldViewPr>
  </p:slideViewPr>
  <p:notesTextViewPr>
    <p:cViewPr>
      <p:scale>
        <a:sx n="1" d="1"/>
        <a:sy n="1" d="1"/>
      </p:scale>
      <p:origin x="0" y="0"/>
    </p:cViewPr>
  </p:notesTextViewPr>
  <p:notesViewPr>
    <p:cSldViewPr snapToGrid="0">
      <p:cViewPr varScale="1">
        <p:scale>
          <a:sx n="97" d="100"/>
          <a:sy n="97" d="100"/>
        </p:scale>
        <p:origin x="5088"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microsoft.com/office/2015/10/relationships/revisionInfo" Target="revisionInfo.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lien Claesen" userId="9523341a-a6fe-4059-a5d1-0852bc812685" providerId="ADAL" clId="{19DAFF9D-EA57-DE4C-9623-3B8BC2836AA5}"/>
    <pc:docChg chg="undo custSel addSld delSld modSld sldOrd">
      <pc:chgData name="Celien Claesen" userId="9523341a-a6fe-4059-a5d1-0852bc812685" providerId="ADAL" clId="{19DAFF9D-EA57-DE4C-9623-3B8BC2836AA5}" dt="2023-09-08T13:09:44.109" v="2401" actId="20577"/>
      <pc:docMkLst>
        <pc:docMk/>
      </pc:docMkLst>
      <pc:sldChg chg="modSp mod">
        <pc:chgData name="Celien Claesen" userId="9523341a-a6fe-4059-a5d1-0852bc812685" providerId="ADAL" clId="{19DAFF9D-EA57-DE4C-9623-3B8BC2836AA5}" dt="2023-09-07T07:29:24.346" v="272" actId="20577"/>
        <pc:sldMkLst>
          <pc:docMk/>
          <pc:sldMk cId="2025992756" sldId="256"/>
        </pc:sldMkLst>
        <pc:spChg chg="mod">
          <ac:chgData name="Celien Claesen" userId="9523341a-a6fe-4059-a5d1-0852bc812685" providerId="ADAL" clId="{19DAFF9D-EA57-DE4C-9623-3B8BC2836AA5}" dt="2023-09-07T07:29:24.346" v="272" actId="20577"/>
          <ac:spMkLst>
            <pc:docMk/>
            <pc:sldMk cId="2025992756" sldId="256"/>
            <ac:spMk id="5" creationId="{814435A1-78FF-686B-AA48-E0B2A8CDB8AF}"/>
          </ac:spMkLst>
        </pc:spChg>
      </pc:sldChg>
      <pc:sldChg chg="addSp modSp">
        <pc:chgData name="Celien Claesen" userId="9523341a-a6fe-4059-a5d1-0852bc812685" providerId="ADAL" clId="{19DAFF9D-EA57-DE4C-9623-3B8BC2836AA5}" dt="2023-09-07T07:40:10.483" v="704"/>
        <pc:sldMkLst>
          <pc:docMk/>
          <pc:sldMk cId="438183609" sldId="258"/>
        </pc:sldMkLst>
        <pc:picChg chg="add mod">
          <ac:chgData name="Celien Claesen" userId="9523341a-a6fe-4059-a5d1-0852bc812685" providerId="ADAL" clId="{19DAFF9D-EA57-DE4C-9623-3B8BC2836AA5}" dt="2023-09-07T07:40:10.483" v="704"/>
          <ac:picMkLst>
            <pc:docMk/>
            <pc:sldMk cId="438183609" sldId="258"/>
            <ac:picMk id="2" creationId="{4ED8311C-75C1-7376-1641-1EA8F0B4A282}"/>
          </ac:picMkLst>
        </pc:picChg>
      </pc:sldChg>
      <pc:sldChg chg="del">
        <pc:chgData name="Celien Claesen" userId="9523341a-a6fe-4059-a5d1-0852bc812685" providerId="ADAL" clId="{19DAFF9D-EA57-DE4C-9623-3B8BC2836AA5}" dt="2023-09-07T07:32:57.039" v="333" actId="2696"/>
        <pc:sldMkLst>
          <pc:docMk/>
          <pc:sldMk cId="3922149780" sldId="259"/>
        </pc:sldMkLst>
      </pc:sldChg>
      <pc:sldChg chg="del">
        <pc:chgData name="Celien Claesen" userId="9523341a-a6fe-4059-a5d1-0852bc812685" providerId="ADAL" clId="{19DAFF9D-EA57-DE4C-9623-3B8BC2836AA5}" dt="2023-09-07T07:32:57.039" v="333" actId="2696"/>
        <pc:sldMkLst>
          <pc:docMk/>
          <pc:sldMk cId="328095195" sldId="260"/>
        </pc:sldMkLst>
      </pc:sldChg>
      <pc:sldChg chg="modSp mod ord">
        <pc:chgData name="Celien Claesen" userId="9523341a-a6fe-4059-a5d1-0852bc812685" providerId="ADAL" clId="{19DAFF9D-EA57-DE4C-9623-3B8BC2836AA5}" dt="2023-09-07T07:18:39.894" v="58" actId="20577"/>
        <pc:sldMkLst>
          <pc:docMk/>
          <pc:sldMk cId="2750218434" sldId="268"/>
        </pc:sldMkLst>
        <pc:spChg chg="mod">
          <ac:chgData name="Celien Claesen" userId="9523341a-a6fe-4059-a5d1-0852bc812685" providerId="ADAL" clId="{19DAFF9D-EA57-DE4C-9623-3B8BC2836AA5}" dt="2023-09-07T07:18:39.894" v="58" actId="20577"/>
          <ac:spMkLst>
            <pc:docMk/>
            <pc:sldMk cId="2750218434" sldId="268"/>
            <ac:spMk id="2" creationId="{8F4AD136-A10E-7DE9-7753-9CB26FC55362}"/>
          </ac:spMkLst>
        </pc:spChg>
      </pc:sldChg>
      <pc:sldChg chg="addSp modSp">
        <pc:chgData name="Celien Claesen" userId="9523341a-a6fe-4059-a5d1-0852bc812685" providerId="ADAL" clId="{19DAFF9D-EA57-DE4C-9623-3B8BC2836AA5}" dt="2023-09-07T07:40:04.150" v="703"/>
        <pc:sldMkLst>
          <pc:docMk/>
          <pc:sldMk cId="2427008290" sldId="271"/>
        </pc:sldMkLst>
        <pc:picChg chg="add mod">
          <ac:chgData name="Celien Claesen" userId="9523341a-a6fe-4059-a5d1-0852bc812685" providerId="ADAL" clId="{19DAFF9D-EA57-DE4C-9623-3B8BC2836AA5}" dt="2023-09-07T07:40:04.150" v="703"/>
          <ac:picMkLst>
            <pc:docMk/>
            <pc:sldMk cId="2427008290" sldId="271"/>
            <ac:picMk id="5" creationId="{62CD154A-2DEA-13B7-F39C-2294A0052F52}"/>
          </ac:picMkLst>
        </pc:picChg>
      </pc:sldChg>
      <pc:sldChg chg="addSp modSp">
        <pc:chgData name="Celien Claesen" userId="9523341a-a6fe-4059-a5d1-0852bc812685" providerId="ADAL" clId="{19DAFF9D-EA57-DE4C-9623-3B8BC2836AA5}" dt="2023-09-07T07:40:29.889" v="706"/>
        <pc:sldMkLst>
          <pc:docMk/>
          <pc:sldMk cId="796460815" sldId="273"/>
        </pc:sldMkLst>
        <pc:picChg chg="add mod">
          <ac:chgData name="Celien Claesen" userId="9523341a-a6fe-4059-a5d1-0852bc812685" providerId="ADAL" clId="{19DAFF9D-EA57-DE4C-9623-3B8BC2836AA5}" dt="2023-09-07T07:40:29.889" v="706"/>
          <ac:picMkLst>
            <pc:docMk/>
            <pc:sldMk cId="796460815" sldId="273"/>
            <ac:picMk id="2" creationId="{5CEC4609-DD11-D6A0-B0FA-172E7D51270E}"/>
          </ac:picMkLst>
        </pc:picChg>
      </pc:sldChg>
      <pc:sldChg chg="del">
        <pc:chgData name="Celien Claesen" userId="9523341a-a6fe-4059-a5d1-0852bc812685" providerId="ADAL" clId="{19DAFF9D-EA57-DE4C-9623-3B8BC2836AA5}" dt="2023-09-07T07:13:15.262" v="0" actId="2696"/>
        <pc:sldMkLst>
          <pc:docMk/>
          <pc:sldMk cId="274390992" sldId="274"/>
        </pc:sldMkLst>
      </pc:sldChg>
      <pc:sldChg chg="del">
        <pc:chgData name="Celien Claesen" userId="9523341a-a6fe-4059-a5d1-0852bc812685" providerId="ADAL" clId="{19DAFF9D-EA57-DE4C-9623-3B8BC2836AA5}" dt="2023-09-07T07:13:24.923" v="1" actId="2696"/>
        <pc:sldMkLst>
          <pc:docMk/>
          <pc:sldMk cId="3303718983" sldId="275"/>
        </pc:sldMkLst>
      </pc:sldChg>
      <pc:sldChg chg="addSp modSp mod">
        <pc:chgData name="Celien Claesen" userId="9523341a-a6fe-4059-a5d1-0852bc812685" providerId="ADAL" clId="{19DAFF9D-EA57-DE4C-9623-3B8BC2836AA5}" dt="2023-09-07T07:40:32.787" v="707"/>
        <pc:sldMkLst>
          <pc:docMk/>
          <pc:sldMk cId="4246773889" sldId="276"/>
        </pc:sldMkLst>
        <pc:spChg chg="mod">
          <ac:chgData name="Celien Claesen" userId="9523341a-a6fe-4059-a5d1-0852bc812685" providerId="ADAL" clId="{19DAFF9D-EA57-DE4C-9623-3B8BC2836AA5}" dt="2023-09-07T07:15:26.591" v="8" actId="20577"/>
          <ac:spMkLst>
            <pc:docMk/>
            <pc:sldMk cId="4246773889" sldId="276"/>
            <ac:spMk id="2" creationId="{034757A7-E868-68FB-9519-7A8DB57FA9B1}"/>
          </ac:spMkLst>
        </pc:spChg>
        <pc:picChg chg="add mod">
          <ac:chgData name="Celien Claesen" userId="9523341a-a6fe-4059-a5d1-0852bc812685" providerId="ADAL" clId="{19DAFF9D-EA57-DE4C-9623-3B8BC2836AA5}" dt="2023-09-07T07:40:32.787" v="707"/>
          <ac:picMkLst>
            <pc:docMk/>
            <pc:sldMk cId="4246773889" sldId="276"/>
            <ac:picMk id="4" creationId="{12596129-57E6-A999-7F62-9693E2ABA22A}"/>
          </ac:picMkLst>
        </pc:picChg>
        <pc:picChg chg="mod">
          <ac:chgData name="Celien Claesen" userId="9523341a-a6fe-4059-a5d1-0852bc812685" providerId="ADAL" clId="{19DAFF9D-EA57-DE4C-9623-3B8BC2836AA5}" dt="2023-09-07T07:15:16.031" v="5" actId="14100"/>
          <ac:picMkLst>
            <pc:docMk/>
            <pc:sldMk cId="4246773889" sldId="276"/>
            <ac:picMk id="9" creationId="{DF7338E9-A278-C744-84AA-8E0D2CB56CCA}"/>
          </ac:picMkLst>
        </pc:picChg>
      </pc:sldChg>
      <pc:sldChg chg="addSp modSp">
        <pc:chgData name="Celien Claesen" userId="9523341a-a6fe-4059-a5d1-0852bc812685" providerId="ADAL" clId="{19DAFF9D-EA57-DE4C-9623-3B8BC2836AA5}" dt="2023-09-07T07:40:33.952" v="708"/>
        <pc:sldMkLst>
          <pc:docMk/>
          <pc:sldMk cId="4139291088" sldId="277"/>
        </pc:sldMkLst>
        <pc:picChg chg="add mod">
          <ac:chgData name="Celien Claesen" userId="9523341a-a6fe-4059-a5d1-0852bc812685" providerId="ADAL" clId="{19DAFF9D-EA57-DE4C-9623-3B8BC2836AA5}" dt="2023-09-07T07:40:33.952" v="708"/>
          <ac:picMkLst>
            <pc:docMk/>
            <pc:sldMk cId="4139291088" sldId="277"/>
            <ac:picMk id="5" creationId="{F9B35A86-76A5-53E4-4212-83B15A2C153A}"/>
          </ac:picMkLst>
        </pc:picChg>
      </pc:sldChg>
      <pc:sldChg chg="del">
        <pc:chgData name="Celien Claesen" userId="9523341a-a6fe-4059-a5d1-0852bc812685" providerId="ADAL" clId="{19DAFF9D-EA57-DE4C-9623-3B8BC2836AA5}" dt="2023-09-07T07:32:57.039" v="333" actId="2696"/>
        <pc:sldMkLst>
          <pc:docMk/>
          <pc:sldMk cId="1243554921" sldId="278"/>
        </pc:sldMkLst>
      </pc:sldChg>
      <pc:sldChg chg="del">
        <pc:chgData name="Celien Claesen" userId="9523341a-a6fe-4059-a5d1-0852bc812685" providerId="ADAL" clId="{19DAFF9D-EA57-DE4C-9623-3B8BC2836AA5}" dt="2023-09-07T07:32:57.039" v="333" actId="2696"/>
        <pc:sldMkLst>
          <pc:docMk/>
          <pc:sldMk cId="3360714775" sldId="279"/>
        </pc:sldMkLst>
      </pc:sldChg>
      <pc:sldChg chg="del">
        <pc:chgData name="Celien Claesen" userId="9523341a-a6fe-4059-a5d1-0852bc812685" providerId="ADAL" clId="{19DAFF9D-EA57-DE4C-9623-3B8BC2836AA5}" dt="2023-09-07T07:32:57.039" v="333" actId="2696"/>
        <pc:sldMkLst>
          <pc:docMk/>
          <pc:sldMk cId="1279567512" sldId="280"/>
        </pc:sldMkLst>
      </pc:sldChg>
      <pc:sldChg chg="del">
        <pc:chgData name="Celien Claesen" userId="9523341a-a6fe-4059-a5d1-0852bc812685" providerId="ADAL" clId="{19DAFF9D-EA57-DE4C-9623-3B8BC2836AA5}" dt="2023-09-07T07:32:57.039" v="333" actId="2696"/>
        <pc:sldMkLst>
          <pc:docMk/>
          <pc:sldMk cId="1674539510" sldId="281"/>
        </pc:sldMkLst>
      </pc:sldChg>
      <pc:sldChg chg="del">
        <pc:chgData name="Celien Claesen" userId="9523341a-a6fe-4059-a5d1-0852bc812685" providerId="ADAL" clId="{19DAFF9D-EA57-DE4C-9623-3B8BC2836AA5}" dt="2023-09-07T07:32:57.039" v="333" actId="2696"/>
        <pc:sldMkLst>
          <pc:docMk/>
          <pc:sldMk cId="3161548932" sldId="282"/>
        </pc:sldMkLst>
      </pc:sldChg>
      <pc:sldChg chg="addSp modSp">
        <pc:chgData name="Celien Claesen" userId="9523341a-a6fe-4059-a5d1-0852bc812685" providerId="ADAL" clId="{19DAFF9D-EA57-DE4C-9623-3B8BC2836AA5}" dt="2023-09-07T07:46:05.797" v="1186"/>
        <pc:sldMkLst>
          <pc:docMk/>
          <pc:sldMk cId="9813504" sldId="283"/>
        </pc:sldMkLst>
        <pc:picChg chg="add mod">
          <ac:chgData name="Celien Claesen" userId="9523341a-a6fe-4059-a5d1-0852bc812685" providerId="ADAL" clId="{19DAFF9D-EA57-DE4C-9623-3B8BC2836AA5}" dt="2023-09-07T07:46:05.797" v="1186"/>
          <ac:picMkLst>
            <pc:docMk/>
            <pc:sldMk cId="9813504" sldId="283"/>
            <ac:picMk id="5" creationId="{AD80AAB4-A283-ACB7-CE9F-ADF9E182703F}"/>
          </ac:picMkLst>
        </pc:picChg>
      </pc:sldChg>
      <pc:sldChg chg="addSp modSp">
        <pc:chgData name="Celien Claesen" userId="9523341a-a6fe-4059-a5d1-0852bc812685" providerId="ADAL" clId="{19DAFF9D-EA57-DE4C-9623-3B8BC2836AA5}" dt="2023-09-07T07:46:07.433" v="1187"/>
        <pc:sldMkLst>
          <pc:docMk/>
          <pc:sldMk cId="959418186" sldId="284"/>
        </pc:sldMkLst>
        <pc:picChg chg="add mod">
          <ac:chgData name="Celien Claesen" userId="9523341a-a6fe-4059-a5d1-0852bc812685" providerId="ADAL" clId="{19DAFF9D-EA57-DE4C-9623-3B8BC2836AA5}" dt="2023-09-07T07:46:07.433" v="1187"/>
          <ac:picMkLst>
            <pc:docMk/>
            <pc:sldMk cId="959418186" sldId="284"/>
            <ac:picMk id="2" creationId="{491EAE2A-3F14-B724-0F07-247B309634F1}"/>
          </ac:picMkLst>
        </pc:picChg>
      </pc:sldChg>
      <pc:sldChg chg="addSp modSp">
        <pc:chgData name="Celien Claesen" userId="9523341a-a6fe-4059-a5d1-0852bc812685" providerId="ADAL" clId="{19DAFF9D-EA57-DE4C-9623-3B8BC2836AA5}" dt="2023-09-07T07:46:09.121" v="1188"/>
        <pc:sldMkLst>
          <pc:docMk/>
          <pc:sldMk cId="1623932454" sldId="285"/>
        </pc:sldMkLst>
        <pc:picChg chg="add mod">
          <ac:chgData name="Celien Claesen" userId="9523341a-a6fe-4059-a5d1-0852bc812685" providerId="ADAL" clId="{19DAFF9D-EA57-DE4C-9623-3B8BC2836AA5}" dt="2023-09-07T07:46:09.121" v="1188"/>
          <ac:picMkLst>
            <pc:docMk/>
            <pc:sldMk cId="1623932454" sldId="285"/>
            <ac:picMk id="3" creationId="{96CBB1AB-72C4-14B7-3239-0407A962715B}"/>
          </ac:picMkLst>
        </pc:picChg>
      </pc:sldChg>
      <pc:sldChg chg="addSp modSp">
        <pc:chgData name="Celien Claesen" userId="9523341a-a6fe-4059-a5d1-0852bc812685" providerId="ADAL" clId="{19DAFF9D-EA57-DE4C-9623-3B8BC2836AA5}" dt="2023-09-07T07:46:10.732" v="1189"/>
        <pc:sldMkLst>
          <pc:docMk/>
          <pc:sldMk cId="3567718018" sldId="286"/>
        </pc:sldMkLst>
        <pc:picChg chg="add mod">
          <ac:chgData name="Celien Claesen" userId="9523341a-a6fe-4059-a5d1-0852bc812685" providerId="ADAL" clId="{19DAFF9D-EA57-DE4C-9623-3B8BC2836AA5}" dt="2023-09-07T07:46:10.732" v="1189"/>
          <ac:picMkLst>
            <pc:docMk/>
            <pc:sldMk cId="3567718018" sldId="286"/>
            <ac:picMk id="2" creationId="{FA33312C-6E5B-C3CE-BCD6-06EE4694806B}"/>
          </ac:picMkLst>
        </pc:picChg>
      </pc:sldChg>
      <pc:sldChg chg="addSp modSp">
        <pc:chgData name="Celien Claesen" userId="9523341a-a6fe-4059-a5d1-0852bc812685" providerId="ADAL" clId="{19DAFF9D-EA57-DE4C-9623-3B8BC2836AA5}" dt="2023-09-07T07:46:12.239" v="1190"/>
        <pc:sldMkLst>
          <pc:docMk/>
          <pc:sldMk cId="3361572345" sldId="287"/>
        </pc:sldMkLst>
        <pc:picChg chg="add mod">
          <ac:chgData name="Celien Claesen" userId="9523341a-a6fe-4059-a5d1-0852bc812685" providerId="ADAL" clId="{19DAFF9D-EA57-DE4C-9623-3B8BC2836AA5}" dt="2023-09-07T07:46:12.239" v="1190"/>
          <ac:picMkLst>
            <pc:docMk/>
            <pc:sldMk cId="3361572345" sldId="287"/>
            <ac:picMk id="3" creationId="{A131C3BA-9659-40DB-B9F4-BA60E5BC02EF}"/>
          </ac:picMkLst>
        </pc:picChg>
      </pc:sldChg>
      <pc:sldChg chg="addSp modSp">
        <pc:chgData name="Celien Claesen" userId="9523341a-a6fe-4059-a5d1-0852bc812685" providerId="ADAL" clId="{19DAFF9D-EA57-DE4C-9623-3B8BC2836AA5}" dt="2023-09-07T07:46:13.728" v="1191"/>
        <pc:sldMkLst>
          <pc:docMk/>
          <pc:sldMk cId="2279830797" sldId="288"/>
        </pc:sldMkLst>
        <pc:picChg chg="add mod">
          <ac:chgData name="Celien Claesen" userId="9523341a-a6fe-4059-a5d1-0852bc812685" providerId="ADAL" clId="{19DAFF9D-EA57-DE4C-9623-3B8BC2836AA5}" dt="2023-09-07T07:46:13.728" v="1191"/>
          <ac:picMkLst>
            <pc:docMk/>
            <pc:sldMk cId="2279830797" sldId="288"/>
            <ac:picMk id="2" creationId="{54D5B292-8B25-075E-F37D-89407FA2E2BA}"/>
          </ac:picMkLst>
        </pc:picChg>
      </pc:sldChg>
      <pc:sldChg chg="addSp modSp">
        <pc:chgData name="Celien Claesen" userId="9523341a-a6fe-4059-a5d1-0852bc812685" providerId="ADAL" clId="{19DAFF9D-EA57-DE4C-9623-3B8BC2836AA5}" dt="2023-09-07T07:46:15.400" v="1192"/>
        <pc:sldMkLst>
          <pc:docMk/>
          <pc:sldMk cId="2685335771" sldId="290"/>
        </pc:sldMkLst>
        <pc:picChg chg="add mod">
          <ac:chgData name="Celien Claesen" userId="9523341a-a6fe-4059-a5d1-0852bc812685" providerId="ADAL" clId="{19DAFF9D-EA57-DE4C-9623-3B8BC2836AA5}" dt="2023-09-07T07:46:15.400" v="1192"/>
          <ac:picMkLst>
            <pc:docMk/>
            <pc:sldMk cId="2685335771" sldId="290"/>
            <ac:picMk id="6" creationId="{1A7702FD-FBDB-E8B9-8AB5-62F0B26B5A83}"/>
          </ac:picMkLst>
        </pc:picChg>
      </pc:sldChg>
      <pc:sldChg chg="modSp del mod">
        <pc:chgData name="Celien Claesen" userId="9523341a-a6fe-4059-a5d1-0852bc812685" providerId="ADAL" clId="{19DAFF9D-EA57-DE4C-9623-3B8BC2836AA5}" dt="2023-09-07T07:37:03.048" v="404" actId="2696"/>
        <pc:sldMkLst>
          <pc:docMk/>
          <pc:sldMk cId="1728001260" sldId="291"/>
        </pc:sldMkLst>
        <pc:spChg chg="mod">
          <ac:chgData name="Celien Claesen" userId="9523341a-a6fe-4059-a5d1-0852bc812685" providerId="ADAL" clId="{19DAFF9D-EA57-DE4C-9623-3B8BC2836AA5}" dt="2023-09-07T07:36:48.148" v="403" actId="20577"/>
          <ac:spMkLst>
            <pc:docMk/>
            <pc:sldMk cId="1728001260" sldId="291"/>
            <ac:spMk id="7" creationId="{93E7F60D-6388-A5FC-78F5-B5E2538BEA35}"/>
          </ac:spMkLst>
        </pc:spChg>
      </pc:sldChg>
      <pc:sldChg chg="addSp modSp">
        <pc:chgData name="Celien Claesen" userId="9523341a-a6fe-4059-a5d1-0852bc812685" providerId="ADAL" clId="{19DAFF9D-EA57-DE4C-9623-3B8BC2836AA5}" dt="2023-09-07T07:46:16.812" v="1193"/>
        <pc:sldMkLst>
          <pc:docMk/>
          <pc:sldMk cId="2567559590" sldId="292"/>
        </pc:sldMkLst>
        <pc:picChg chg="add mod">
          <ac:chgData name="Celien Claesen" userId="9523341a-a6fe-4059-a5d1-0852bc812685" providerId="ADAL" clId="{19DAFF9D-EA57-DE4C-9623-3B8BC2836AA5}" dt="2023-09-07T07:46:16.812" v="1193"/>
          <ac:picMkLst>
            <pc:docMk/>
            <pc:sldMk cId="2567559590" sldId="292"/>
            <ac:picMk id="4" creationId="{E24E179F-D10C-EFA5-BDCB-6B2AE908A1FB}"/>
          </ac:picMkLst>
        </pc:picChg>
      </pc:sldChg>
      <pc:sldChg chg="addSp modSp">
        <pc:chgData name="Celien Claesen" userId="9523341a-a6fe-4059-a5d1-0852bc812685" providerId="ADAL" clId="{19DAFF9D-EA57-DE4C-9623-3B8BC2836AA5}" dt="2023-09-07T07:46:18.511" v="1194"/>
        <pc:sldMkLst>
          <pc:docMk/>
          <pc:sldMk cId="435701645" sldId="293"/>
        </pc:sldMkLst>
        <pc:picChg chg="add mod">
          <ac:chgData name="Celien Claesen" userId="9523341a-a6fe-4059-a5d1-0852bc812685" providerId="ADAL" clId="{19DAFF9D-EA57-DE4C-9623-3B8BC2836AA5}" dt="2023-09-07T07:46:18.511" v="1194"/>
          <ac:picMkLst>
            <pc:docMk/>
            <pc:sldMk cId="435701645" sldId="293"/>
            <ac:picMk id="4" creationId="{22A1F060-E7FE-44E9-3F9B-DADF2BC50D87}"/>
          </ac:picMkLst>
        </pc:picChg>
      </pc:sldChg>
      <pc:sldChg chg="addSp modSp">
        <pc:chgData name="Celien Claesen" userId="9523341a-a6fe-4059-a5d1-0852bc812685" providerId="ADAL" clId="{19DAFF9D-EA57-DE4C-9623-3B8BC2836AA5}" dt="2023-09-07T07:46:21.017" v="1195"/>
        <pc:sldMkLst>
          <pc:docMk/>
          <pc:sldMk cId="4007425651" sldId="294"/>
        </pc:sldMkLst>
        <pc:picChg chg="add mod">
          <ac:chgData name="Celien Claesen" userId="9523341a-a6fe-4059-a5d1-0852bc812685" providerId="ADAL" clId="{19DAFF9D-EA57-DE4C-9623-3B8BC2836AA5}" dt="2023-09-07T07:46:21.017" v="1195"/>
          <ac:picMkLst>
            <pc:docMk/>
            <pc:sldMk cId="4007425651" sldId="294"/>
            <ac:picMk id="5" creationId="{7A5EA783-41C9-E0CB-46F8-24AD8781C8BA}"/>
          </ac:picMkLst>
        </pc:picChg>
      </pc:sldChg>
      <pc:sldChg chg="addSp modSp mod ord">
        <pc:chgData name="Celien Claesen" userId="9523341a-a6fe-4059-a5d1-0852bc812685" providerId="ADAL" clId="{19DAFF9D-EA57-DE4C-9623-3B8BC2836AA5}" dt="2023-09-07T07:40:24.347" v="705"/>
        <pc:sldMkLst>
          <pc:docMk/>
          <pc:sldMk cId="158315039" sldId="295"/>
        </pc:sldMkLst>
        <pc:spChg chg="mod">
          <ac:chgData name="Celien Claesen" userId="9523341a-a6fe-4059-a5d1-0852bc812685" providerId="ADAL" clId="{19DAFF9D-EA57-DE4C-9623-3B8BC2836AA5}" dt="2023-09-07T07:21:00.902" v="161" actId="20577"/>
          <ac:spMkLst>
            <pc:docMk/>
            <pc:sldMk cId="158315039" sldId="295"/>
            <ac:spMk id="3" creationId="{57609856-C842-444B-E00D-39AEFDA32141}"/>
          </ac:spMkLst>
        </pc:spChg>
        <pc:graphicFrameChg chg="add mod modGraphic">
          <ac:chgData name="Celien Claesen" userId="9523341a-a6fe-4059-a5d1-0852bc812685" providerId="ADAL" clId="{19DAFF9D-EA57-DE4C-9623-3B8BC2836AA5}" dt="2023-09-07T07:22:07.357" v="230" actId="1076"/>
          <ac:graphicFrameMkLst>
            <pc:docMk/>
            <pc:sldMk cId="158315039" sldId="295"/>
            <ac:graphicFrameMk id="5" creationId="{F8088BEA-1770-0022-3362-B3CC5A5A7512}"/>
          </ac:graphicFrameMkLst>
        </pc:graphicFrameChg>
        <pc:picChg chg="add mod">
          <ac:chgData name="Celien Claesen" userId="9523341a-a6fe-4059-a5d1-0852bc812685" providerId="ADAL" clId="{19DAFF9D-EA57-DE4C-9623-3B8BC2836AA5}" dt="2023-09-07T07:40:24.347" v="705"/>
          <ac:picMkLst>
            <pc:docMk/>
            <pc:sldMk cId="158315039" sldId="295"/>
            <ac:picMk id="6" creationId="{8B53CFE0-C245-4742-EE71-DE00F6E6F55C}"/>
          </ac:picMkLst>
        </pc:picChg>
      </pc:sldChg>
      <pc:sldChg chg="ord">
        <pc:chgData name="Celien Claesen" userId="9523341a-a6fe-4059-a5d1-0852bc812685" providerId="ADAL" clId="{19DAFF9D-EA57-DE4C-9623-3B8BC2836AA5}" dt="2023-09-07T07:20:13.335" v="109" actId="20578"/>
        <pc:sldMkLst>
          <pc:docMk/>
          <pc:sldMk cId="1660569826" sldId="296"/>
        </pc:sldMkLst>
      </pc:sldChg>
      <pc:sldChg chg="del">
        <pc:chgData name="Celien Claesen" userId="9523341a-a6fe-4059-a5d1-0852bc812685" providerId="ADAL" clId="{19DAFF9D-EA57-DE4C-9623-3B8BC2836AA5}" dt="2023-09-07T07:47:09.643" v="1196" actId="2696"/>
        <pc:sldMkLst>
          <pc:docMk/>
          <pc:sldMk cId="3024406028" sldId="297"/>
        </pc:sldMkLst>
      </pc:sldChg>
      <pc:sldChg chg="del modNotesTx">
        <pc:chgData name="Celien Claesen" userId="9523341a-a6fe-4059-a5d1-0852bc812685" providerId="ADAL" clId="{19DAFF9D-EA57-DE4C-9623-3B8BC2836AA5}" dt="2023-09-07T07:47:09.643" v="1196" actId="2696"/>
        <pc:sldMkLst>
          <pc:docMk/>
          <pc:sldMk cId="4258550461" sldId="298"/>
        </pc:sldMkLst>
      </pc:sldChg>
      <pc:sldChg chg="del">
        <pc:chgData name="Celien Claesen" userId="9523341a-a6fe-4059-a5d1-0852bc812685" providerId="ADAL" clId="{19DAFF9D-EA57-DE4C-9623-3B8BC2836AA5}" dt="2023-09-07T07:49:57.201" v="1627" actId="2696"/>
        <pc:sldMkLst>
          <pc:docMk/>
          <pc:sldMk cId="2135448284" sldId="299"/>
        </pc:sldMkLst>
      </pc:sldChg>
      <pc:sldChg chg="addSp modSp">
        <pc:chgData name="Celien Claesen" userId="9523341a-a6fe-4059-a5d1-0852bc812685" providerId="ADAL" clId="{19DAFF9D-EA57-DE4C-9623-3B8BC2836AA5}" dt="2023-09-07T07:50:52.866" v="1708"/>
        <pc:sldMkLst>
          <pc:docMk/>
          <pc:sldMk cId="3146835406" sldId="301"/>
        </pc:sldMkLst>
        <pc:picChg chg="add mod">
          <ac:chgData name="Celien Claesen" userId="9523341a-a6fe-4059-a5d1-0852bc812685" providerId="ADAL" clId="{19DAFF9D-EA57-DE4C-9623-3B8BC2836AA5}" dt="2023-09-07T07:50:52.866" v="1708"/>
          <ac:picMkLst>
            <pc:docMk/>
            <pc:sldMk cId="3146835406" sldId="301"/>
            <ac:picMk id="5" creationId="{8E926848-0E87-1B9B-A9C3-17A1F0DB4513}"/>
          </ac:picMkLst>
        </pc:picChg>
      </pc:sldChg>
      <pc:sldChg chg="addSp modSp">
        <pc:chgData name="Celien Claesen" userId="9523341a-a6fe-4059-a5d1-0852bc812685" providerId="ADAL" clId="{19DAFF9D-EA57-DE4C-9623-3B8BC2836AA5}" dt="2023-09-07T07:50:54.424" v="1709"/>
        <pc:sldMkLst>
          <pc:docMk/>
          <pc:sldMk cId="2791818809" sldId="302"/>
        </pc:sldMkLst>
        <pc:picChg chg="add mod">
          <ac:chgData name="Celien Claesen" userId="9523341a-a6fe-4059-a5d1-0852bc812685" providerId="ADAL" clId="{19DAFF9D-EA57-DE4C-9623-3B8BC2836AA5}" dt="2023-09-07T07:50:54.424" v="1709"/>
          <ac:picMkLst>
            <pc:docMk/>
            <pc:sldMk cId="2791818809" sldId="302"/>
            <ac:picMk id="5" creationId="{26AF3E9A-640B-CDEF-7214-0EC1EEDD9DBF}"/>
          </ac:picMkLst>
        </pc:picChg>
      </pc:sldChg>
      <pc:sldChg chg="addSp modSp">
        <pc:chgData name="Celien Claesen" userId="9523341a-a6fe-4059-a5d1-0852bc812685" providerId="ADAL" clId="{19DAFF9D-EA57-DE4C-9623-3B8BC2836AA5}" dt="2023-09-07T07:50:56.446" v="1710"/>
        <pc:sldMkLst>
          <pc:docMk/>
          <pc:sldMk cId="312357289" sldId="303"/>
        </pc:sldMkLst>
        <pc:picChg chg="add mod">
          <ac:chgData name="Celien Claesen" userId="9523341a-a6fe-4059-a5d1-0852bc812685" providerId="ADAL" clId="{19DAFF9D-EA57-DE4C-9623-3B8BC2836AA5}" dt="2023-09-07T07:50:56.446" v="1710"/>
          <ac:picMkLst>
            <pc:docMk/>
            <pc:sldMk cId="312357289" sldId="303"/>
            <ac:picMk id="2" creationId="{3FC8EA33-D81B-9830-89A5-0D92B73BAF74}"/>
          </ac:picMkLst>
        </pc:picChg>
      </pc:sldChg>
      <pc:sldChg chg="del">
        <pc:chgData name="Celien Claesen" userId="9523341a-a6fe-4059-a5d1-0852bc812685" providerId="ADAL" clId="{19DAFF9D-EA57-DE4C-9623-3B8BC2836AA5}" dt="2023-09-07T07:34:12.488" v="390" actId="2696"/>
        <pc:sldMkLst>
          <pc:docMk/>
          <pc:sldMk cId="2244678349" sldId="305"/>
        </pc:sldMkLst>
      </pc:sldChg>
      <pc:sldChg chg="del modNotesTx">
        <pc:chgData name="Celien Claesen" userId="9523341a-a6fe-4059-a5d1-0852bc812685" providerId="ADAL" clId="{19DAFF9D-EA57-DE4C-9623-3B8BC2836AA5}" dt="2023-09-07T07:14:06.625" v="4" actId="2696"/>
        <pc:sldMkLst>
          <pc:docMk/>
          <pc:sldMk cId="3317202655" sldId="306"/>
        </pc:sldMkLst>
      </pc:sldChg>
      <pc:sldChg chg="del">
        <pc:chgData name="Celien Claesen" userId="9523341a-a6fe-4059-a5d1-0852bc812685" providerId="ADAL" clId="{19DAFF9D-EA57-DE4C-9623-3B8BC2836AA5}" dt="2023-09-07T07:47:09.643" v="1196" actId="2696"/>
        <pc:sldMkLst>
          <pc:docMk/>
          <pc:sldMk cId="3388178118" sldId="308"/>
        </pc:sldMkLst>
      </pc:sldChg>
      <pc:sldChg chg="addSp delSp modSp new mod ord chgLayout">
        <pc:chgData name="Celien Claesen" userId="9523341a-a6fe-4059-a5d1-0852bc812685" providerId="ADAL" clId="{19DAFF9D-EA57-DE4C-9623-3B8BC2836AA5}" dt="2023-09-07T07:18:21.172" v="46" actId="931"/>
        <pc:sldMkLst>
          <pc:docMk/>
          <pc:sldMk cId="1953216595" sldId="309"/>
        </pc:sldMkLst>
        <pc:spChg chg="del">
          <ac:chgData name="Celien Claesen" userId="9523341a-a6fe-4059-a5d1-0852bc812685" providerId="ADAL" clId="{19DAFF9D-EA57-DE4C-9623-3B8BC2836AA5}" dt="2023-09-07T07:16:35.773" v="10" actId="700"/>
          <ac:spMkLst>
            <pc:docMk/>
            <pc:sldMk cId="1953216595" sldId="309"/>
            <ac:spMk id="2" creationId="{A24F87FC-18DB-B286-3306-255532085100}"/>
          </ac:spMkLst>
        </pc:spChg>
        <pc:spChg chg="del">
          <ac:chgData name="Celien Claesen" userId="9523341a-a6fe-4059-a5d1-0852bc812685" providerId="ADAL" clId="{19DAFF9D-EA57-DE4C-9623-3B8BC2836AA5}" dt="2023-09-07T07:16:35.773" v="10" actId="700"/>
          <ac:spMkLst>
            <pc:docMk/>
            <pc:sldMk cId="1953216595" sldId="309"/>
            <ac:spMk id="3" creationId="{9CB33ED3-039E-6EAF-18AE-B93ADC0E1AA2}"/>
          </ac:spMkLst>
        </pc:spChg>
        <pc:spChg chg="add mod ord">
          <ac:chgData name="Celien Claesen" userId="9523341a-a6fe-4059-a5d1-0852bc812685" providerId="ADAL" clId="{19DAFF9D-EA57-DE4C-9623-3B8BC2836AA5}" dt="2023-09-07T07:16:48.965" v="44" actId="20577"/>
          <ac:spMkLst>
            <pc:docMk/>
            <pc:sldMk cId="1953216595" sldId="309"/>
            <ac:spMk id="4" creationId="{804E9331-03C1-A80C-A939-44452609B184}"/>
          </ac:spMkLst>
        </pc:spChg>
        <pc:spChg chg="add del mod ord">
          <ac:chgData name="Celien Claesen" userId="9523341a-a6fe-4059-a5d1-0852bc812685" providerId="ADAL" clId="{19DAFF9D-EA57-DE4C-9623-3B8BC2836AA5}" dt="2023-09-07T07:18:21.172" v="46" actId="931"/>
          <ac:spMkLst>
            <pc:docMk/>
            <pc:sldMk cId="1953216595" sldId="309"/>
            <ac:spMk id="5" creationId="{026471EC-2B16-58FE-BB9A-5AC0F0D1B3CC}"/>
          </ac:spMkLst>
        </pc:spChg>
        <pc:picChg chg="add mod">
          <ac:chgData name="Celien Claesen" userId="9523341a-a6fe-4059-a5d1-0852bc812685" providerId="ADAL" clId="{19DAFF9D-EA57-DE4C-9623-3B8BC2836AA5}" dt="2023-09-07T07:18:21.172" v="46" actId="931"/>
          <ac:picMkLst>
            <pc:docMk/>
            <pc:sldMk cId="1953216595" sldId="309"/>
            <ac:picMk id="7" creationId="{3F334C1F-593A-B388-3E10-5297B4CD1587}"/>
          </ac:picMkLst>
        </pc:picChg>
      </pc:sldChg>
      <pc:sldChg chg="modSp add mod">
        <pc:chgData name="Celien Claesen" userId="9523341a-a6fe-4059-a5d1-0852bc812685" providerId="ADAL" clId="{19DAFF9D-EA57-DE4C-9623-3B8BC2836AA5}" dt="2023-09-07T07:18:53.909" v="70" actId="20577"/>
        <pc:sldMkLst>
          <pc:docMk/>
          <pc:sldMk cId="802109891" sldId="310"/>
        </pc:sldMkLst>
        <pc:spChg chg="mod">
          <ac:chgData name="Celien Claesen" userId="9523341a-a6fe-4059-a5d1-0852bc812685" providerId="ADAL" clId="{19DAFF9D-EA57-DE4C-9623-3B8BC2836AA5}" dt="2023-09-07T07:18:53.909" v="70" actId="20577"/>
          <ac:spMkLst>
            <pc:docMk/>
            <pc:sldMk cId="802109891" sldId="310"/>
            <ac:spMk id="2" creationId="{8F4AD136-A10E-7DE9-7753-9CB26FC55362}"/>
          </ac:spMkLst>
        </pc:spChg>
      </pc:sldChg>
      <pc:sldChg chg="modSp add mod">
        <pc:chgData name="Celien Claesen" userId="9523341a-a6fe-4059-a5d1-0852bc812685" providerId="ADAL" clId="{19DAFF9D-EA57-DE4C-9623-3B8BC2836AA5}" dt="2023-09-07T07:19:06.144" v="84" actId="20577"/>
        <pc:sldMkLst>
          <pc:docMk/>
          <pc:sldMk cId="1680546764" sldId="311"/>
        </pc:sldMkLst>
        <pc:spChg chg="mod">
          <ac:chgData name="Celien Claesen" userId="9523341a-a6fe-4059-a5d1-0852bc812685" providerId="ADAL" clId="{19DAFF9D-EA57-DE4C-9623-3B8BC2836AA5}" dt="2023-09-07T07:19:06.144" v="84" actId="20577"/>
          <ac:spMkLst>
            <pc:docMk/>
            <pc:sldMk cId="1680546764" sldId="311"/>
            <ac:spMk id="2" creationId="{8F4AD136-A10E-7DE9-7753-9CB26FC55362}"/>
          </ac:spMkLst>
        </pc:spChg>
      </pc:sldChg>
      <pc:sldChg chg="modSp add mod">
        <pc:chgData name="Celien Claesen" userId="9523341a-a6fe-4059-a5d1-0852bc812685" providerId="ADAL" clId="{19DAFF9D-EA57-DE4C-9623-3B8BC2836AA5}" dt="2023-09-07T07:30:03.244" v="307" actId="20577"/>
        <pc:sldMkLst>
          <pc:docMk/>
          <pc:sldMk cId="1584899495" sldId="312"/>
        </pc:sldMkLst>
        <pc:spChg chg="mod">
          <ac:chgData name="Celien Claesen" userId="9523341a-a6fe-4059-a5d1-0852bc812685" providerId="ADAL" clId="{19DAFF9D-EA57-DE4C-9623-3B8BC2836AA5}" dt="2023-09-07T07:30:03.244" v="307" actId="20577"/>
          <ac:spMkLst>
            <pc:docMk/>
            <pc:sldMk cId="1584899495" sldId="312"/>
            <ac:spMk id="2" creationId="{8F4AD136-A10E-7DE9-7753-9CB26FC55362}"/>
          </ac:spMkLst>
        </pc:spChg>
      </pc:sldChg>
      <pc:sldChg chg="add del">
        <pc:chgData name="Celien Claesen" userId="9523341a-a6fe-4059-a5d1-0852bc812685" providerId="ADAL" clId="{19DAFF9D-EA57-DE4C-9623-3B8BC2836AA5}" dt="2023-09-07T07:32:34.596" v="332" actId="2696"/>
        <pc:sldMkLst>
          <pc:docMk/>
          <pc:sldMk cId="570551562" sldId="313"/>
        </pc:sldMkLst>
      </pc:sldChg>
      <pc:sldChg chg="add">
        <pc:chgData name="Celien Claesen" userId="9523341a-a6fe-4059-a5d1-0852bc812685" providerId="ADAL" clId="{19DAFF9D-EA57-DE4C-9623-3B8BC2836AA5}" dt="2023-09-07T07:31:03.126" v="308"/>
        <pc:sldMkLst>
          <pc:docMk/>
          <pc:sldMk cId="4203443267" sldId="314"/>
        </pc:sldMkLst>
      </pc:sldChg>
      <pc:sldChg chg="add">
        <pc:chgData name="Celien Claesen" userId="9523341a-a6fe-4059-a5d1-0852bc812685" providerId="ADAL" clId="{19DAFF9D-EA57-DE4C-9623-3B8BC2836AA5}" dt="2023-09-07T07:31:03.126" v="308"/>
        <pc:sldMkLst>
          <pc:docMk/>
          <pc:sldMk cId="332307681" sldId="576"/>
        </pc:sldMkLst>
      </pc:sldChg>
      <pc:sldChg chg="add">
        <pc:chgData name="Celien Claesen" userId="9523341a-a6fe-4059-a5d1-0852bc812685" providerId="ADAL" clId="{19DAFF9D-EA57-DE4C-9623-3B8BC2836AA5}" dt="2023-09-07T07:31:03.126" v="308"/>
        <pc:sldMkLst>
          <pc:docMk/>
          <pc:sldMk cId="83865254" sldId="8422"/>
        </pc:sldMkLst>
      </pc:sldChg>
      <pc:sldChg chg="add">
        <pc:chgData name="Celien Claesen" userId="9523341a-a6fe-4059-a5d1-0852bc812685" providerId="ADAL" clId="{19DAFF9D-EA57-DE4C-9623-3B8BC2836AA5}" dt="2023-09-07T07:31:03.126" v="308"/>
        <pc:sldMkLst>
          <pc:docMk/>
          <pc:sldMk cId="2334043922" sldId="8571"/>
        </pc:sldMkLst>
      </pc:sldChg>
      <pc:sldChg chg="add">
        <pc:chgData name="Celien Claesen" userId="9523341a-a6fe-4059-a5d1-0852bc812685" providerId="ADAL" clId="{19DAFF9D-EA57-DE4C-9623-3B8BC2836AA5}" dt="2023-09-07T07:31:03.126" v="308"/>
        <pc:sldMkLst>
          <pc:docMk/>
          <pc:sldMk cId="3630326646" sldId="8572"/>
        </pc:sldMkLst>
      </pc:sldChg>
      <pc:sldChg chg="add">
        <pc:chgData name="Celien Claesen" userId="9523341a-a6fe-4059-a5d1-0852bc812685" providerId="ADAL" clId="{19DAFF9D-EA57-DE4C-9623-3B8BC2836AA5}" dt="2023-09-07T07:31:03.126" v="308"/>
        <pc:sldMkLst>
          <pc:docMk/>
          <pc:sldMk cId="3005136389" sldId="8573"/>
        </pc:sldMkLst>
      </pc:sldChg>
      <pc:sldChg chg="add">
        <pc:chgData name="Celien Claesen" userId="9523341a-a6fe-4059-a5d1-0852bc812685" providerId="ADAL" clId="{19DAFF9D-EA57-DE4C-9623-3B8BC2836AA5}" dt="2023-09-07T07:31:03.126" v="308"/>
        <pc:sldMkLst>
          <pc:docMk/>
          <pc:sldMk cId="834952382" sldId="8574"/>
        </pc:sldMkLst>
      </pc:sldChg>
      <pc:sldChg chg="add">
        <pc:chgData name="Celien Claesen" userId="9523341a-a6fe-4059-a5d1-0852bc812685" providerId="ADAL" clId="{19DAFF9D-EA57-DE4C-9623-3B8BC2836AA5}" dt="2023-09-07T07:31:03.126" v="308"/>
        <pc:sldMkLst>
          <pc:docMk/>
          <pc:sldMk cId="3750106330" sldId="8575"/>
        </pc:sldMkLst>
      </pc:sldChg>
      <pc:sldChg chg="add">
        <pc:chgData name="Celien Claesen" userId="9523341a-a6fe-4059-a5d1-0852bc812685" providerId="ADAL" clId="{19DAFF9D-EA57-DE4C-9623-3B8BC2836AA5}" dt="2023-09-07T07:31:03.126" v="308"/>
        <pc:sldMkLst>
          <pc:docMk/>
          <pc:sldMk cId="183746255" sldId="8576"/>
        </pc:sldMkLst>
      </pc:sldChg>
      <pc:sldChg chg="add">
        <pc:chgData name="Celien Claesen" userId="9523341a-a6fe-4059-a5d1-0852bc812685" providerId="ADAL" clId="{19DAFF9D-EA57-DE4C-9623-3B8BC2836AA5}" dt="2023-09-07T07:31:03.126" v="308"/>
        <pc:sldMkLst>
          <pc:docMk/>
          <pc:sldMk cId="232498252" sldId="8577"/>
        </pc:sldMkLst>
      </pc:sldChg>
      <pc:sldChg chg="modSp add mod">
        <pc:chgData name="Celien Claesen" userId="9523341a-a6fe-4059-a5d1-0852bc812685" providerId="ADAL" clId="{19DAFF9D-EA57-DE4C-9623-3B8BC2836AA5}" dt="2023-09-07T07:52:10.914" v="1718" actId="13926"/>
        <pc:sldMkLst>
          <pc:docMk/>
          <pc:sldMk cId="606038467" sldId="8591"/>
        </pc:sldMkLst>
        <pc:spChg chg="mod">
          <ac:chgData name="Celien Claesen" userId="9523341a-a6fe-4059-a5d1-0852bc812685" providerId="ADAL" clId="{19DAFF9D-EA57-DE4C-9623-3B8BC2836AA5}" dt="2023-09-07T07:52:10.914" v="1718" actId="13926"/>
          <ac:spMkLst>
            <pc:docMk/>
            <pc:sldMk cId="606038467" sldId="8591"/>
            <ac:spMk id="2" creationId="{EF56A66E-845F-479A-18B3-FC0D91A83773}"/>
          </ac:spMkLst>
        </pc:spChg>
      </pc:sldChg>
      <pc:sldChg chg="add">
        <pc:chgData name="Celien Claesen" userId="9523341a-a6fe-4059-a5d1-0852bc812685" providerId="ADAL" clId="{19DAFF9D-EA57-DE4C-9623-3B8BC2836AA5}" dt="2023-09-07T07:31:03.126" v="308"/>
        <pc:sldMkLst>
          <pc:docMk/>
          <pc:sldMk cId="1818341171" sldId="8592"/>
        </pc:sldMkLst>
      </pc:sldChg>
      <pc:sldChg chg="add">
        <pc:chgData name="Celien Claesen" userId="9523341a-a6fe-4059-a5d1-0852bc812685" providerId="ADAL" clId="{19DAFF9D-EA57-DE4C-9623-3B8BC2836AA5}" dt="2023-09-07T07:31:03.126" v="308"/>
        <pc:sldMkLst>
          <pc:docMk/>
          <pc:sldMk cId="2402534916" sldId="8593"/>
        </pc:sldMkLst>
      </pc:sldChg>
      <pc:sldChg chg="add">
        <pc:chgData name="Celien Claesen" userId="9523341a-a6fe-4059-a5d1-0852bc812685" providerId="ADAL" clId="{19DAFF9D-EA57-DE4C-9623-3B8BC2836AA5}" dt="2023-09-07T07:31:03.126" v="308"/>
        <pc:sldMkLst>
          <pc:docMk/>
          <pc:sldMk cId="979512898" sldId="8594"/>
        </pc:sldMkLst>
      </pc:sldChg>
      <pc:sldChg chg="add">
        <pc:chgData name="Celien Claesen" userId="9523341a-a6fe-4059-a5d1-0852bc812685" providerId="ADAL" clId="{19DAFF9D-EA57-DE4C-9623-3B8BC2836AA5}" dt="2023-09-07T07:31:03.126" v="308"/>
        <pc:sldMkLst>
          <pc:docMk/>
          <pc:sldMk cId="40980628" sldId="8595"/>
        </pc:sldMkLst>
      </pc:sldChg>
      <pc:sldChg chg="add">
        <pc:chgData name="Celien Claesen" userId="9523341a-a6fe-4059-a5d1-0852bc812685" providerId="ADAL" clId="{19DAFF9D-EA57-DE4C-9623-3B8BC2836AA5}" dt="2023-09-07T07:31:03.126" v="308"/>
        <pc:sldMkLst>
          <pc:docMk/>
          <pc:sldMk cId="2256051324" sldId="8596"/>
        </pc:sldMkLst>
      </pc:sldChg>
      <pc:sldChg chg="add">
        <pc:chgData name="Celien Claesen" userId="9523341a-a6fe-4059-a5d1-0852bc812685" providerId="ADAL" clId="{19DAFF9D-EA57-DE4C-9623-3B8BC2836AA5}" dt="2023-09-07T07:31:03.126" v="308"/>
        <pc:sldMkLst>
          <pc:docMk/>
          <pc:sldMk cId="2743565273" sldId="8597"/>
        </pc:sldMkLst>
      </pc:sldChg>
      <pc:sldChg chg="add">
        <pc:chgData name="Celien Claesen" userId="9523341a-a6fe-4059-a5d1-0852bc812685" providerId="ADAL" clId="{19DAFF9D-EA57-DE4C-9623-3B8BC2836AA5}" dt="2023-09-07T07:31:03.126" v="308"/>
        <pc:sldMkLst>
          <pc:docMk/>
          <pc:sldMk cId="989156338" sldId="8598"/>
        </pc:sldMkLst>
      </pc:sldChg>
      <pc:sldChg chg="add">
        <pc:chgData name="Celien Claesen" userId="9523341a-a6fe-4059-a5d1-0852bc812685" providerId="ADAL" clId="{19DAFF9D-EA57-DE4C-9623-3B8BC2836AA5}" dt="2023-09-07T07:31:03.126" v="308"/>
        <pc:sldMkLst>
          <pc:docMk/>
          <pc:sldMk cId="3369094880" sldId="8599"/>
        </pc:sldMkLst>
      </pc:sldChg>
      <pc:sldChg chg="add">
        <pc:chgData name="Celien Claesen" userId="9523341a-a6fe-4059-a5d1-0852bc812685" providerId="ADAL" clId="{19DAFF9D-EA57-DE4C-9623-3B8BC2836AA5}" dt="2023-09-07T07:31:03.126" v="308"/>
        <pc:sldMkLst>
          <pc:docMk/>
          <pc:sldMk cId="3081629064" sldId="8600"/>
        </pc:sldMkLst>
      </pc:sldChg>
      <pc:sldChg chg="add">
        <pc:chgData name="Celien Claesen" userId="9523341a-a6fe-4059-a5d1-0852bc812685" providerId="ADAL" clId="{19DAFF9D-EA57-DE4C-9623-3B8BC2836AA5}" dt="2023-09-07T07:31:03.126" v="308"/>
        <pc:sldMkLst>
          <pc:docMk/>
          <pc:sldMk cId="3684857816" sldId="8601"/>
        </pc:sldMkLst>
      </pc:sldChg>
      <pc:sldChg chg="add">
        <pc:chgData name="Celien Claesen" userId="9523341a-a6fe-4059-a5d1-0852bc812685" providerId="ADAL" clId="{19DAFF9D-EA57-DE4C-9623-3B8BC2836AA5}" dt="2023-09-07T07:31:03.126" v="308"/>
        <pc:sldMkLst>
          <pc:docMk/>
          <pc:sldMk cId="176827494" sldId="8602"/>
        </pc:sldMkLst>
      </pc:sldChg>
      <pc:sldChg chg="add">
        <pc:chgData name="Celien Claesen" userId="9523341a-a6fe-4059-a5d1-0852bc812685" providerId="ADAL" clId="{19DAFF9D-EA57-DE4C-9623-3B8BC2836AA5}" dt="2023-09-07T07:31:03.126" v="308"/>
        <pc:sldMkLst>
          <pc:docMk/>
          <pc:sldMk cId="1303350021" sldId="8603"/>
        </pc:sldMkLst>
      </pc:sldChg>
      <pc:sldChg chg="add">
        <pc:chgData name="Celien Claesen" userId="9523341a-a6fe-4059-a5d1-0852bc812685" providerId="ADAL" clId="{19DAFF9D-EA57-DE4C-9623-3B8BC2836AA5}" dt="2023-09-07T07:31:03.126" v="308"/>
        <pc:sldMkLst>
          <pc:docMk/>
          <pc:sldMk cId="1254498413" sldId="8604"/>
        </pc:sldMkLst>
      </pc:sldChg>
      <pc:sldChg chg="modSp add mod">
        <pc:chgData name="Celien Claesen" userId="9523341a-a6fe-4059-a5d1-0852bc812685" providerId="ADAL" clId="{19DAFF9D-EA57-DE4C-9623-3B8BC2836AA5}" dt="2023-09-07T07:31:32.655" v="330" actId="20577"/>
        <pc:sldMkLst>
          <pc:docMk/>
          <pc:sldMk cId="406642013" sldId="8605"/>
        </pc:sldMkLst>
        <pc:spChg chg="mod">
          <ac:chgData name="Celien Claesen" userId="9523341a-a6fe-4059-a5d1-0852bc812685" providerId="ADAL" clId="{19DAFF9D-EA57-DE4C-9623-3B8BC2836AA5}" dt="2023-09-07T07:31:32.655" v="330" actId="20577"/>
          <ac:spMkLst>
            <pc:docMk/>
            <pc:sldMk cId="406642013" sldId="8605"/>
            <ac:spMk id="2" creationId="{8F4AD136-A10E-7DE9-7753-9CB26FC55362}"/>
          </ac:spMkLst>
        </pc:spChg>
      </pc:sldChg>
      <pc:sldChg chg="modSp add mod">
        <pc:chgData name="Celien Claesen" userId="9523341a-a6fe-4059-a5d1-0852bc812685" providerId="ADAL" clId="{19DAFF9D-EA57-DE4C-9623-3B8BC2836AA5}" dt="2023-09-07T07:33:31.253" v="359" actId="20577"/>
        <pc:sldMkLst>
          <pc:docMk/>
          <pc:sldMk cId="1716019746" sldId="8606"/>
        </pc:sldMkLst>
        <pc:spChg chg="mod">
          <ac:chgData name="Celien Claesen" userId="9523341a-a6fe-4059-a5d1-0852bc812685" providerId="ADAL" clId="{19DAFF9D-EA57-DE4C-9623-3B8BC2836AA5}" dt="2023-09-07T07:33:31.253" v="359" actId="20577"/>
          <ac:spMkLst>
            <pc:docMk/>
            <pc:sldMk cId="1716019746" sldId="8606"/>
            <ac:spMk id="2" creationId="{8F4AD136-A10E-7DE9-7753-9CB26FC55362}"/>
          </ac:spMkLst>
        </pc:spChg>
      </pc:sldChg>
      <pc:sldChg chg="modSp add mod">
        <pc:chgData name="Celien Claesen" userId="9523341a-a6fe-4059-a5d1-0852bc812685" providerId="ADAL" clId="{19DAFF9D-EA57-DE4C-9623-3B8BC2836AA5}" dt="2023-09-07T07:33:49.017" v="381" actId="20577"/>
        <pc:sldMkLst>
          <pc:docMk/>
          <pc:sldMk cId="1634439560" sldId="8607"/>
        </pc:sldMkLst>
        <pc:spChg chg="mod">
          <ac:chgData name="Celien Claesen" userId="9523341a-a6fe-4059-a5d1-0852bc812685" providerId="ADAL" clId="{19DAFF9D-EA57-DE4C-9623-3B8BC2836AA5}" dt="2023-09-07T07:33:49.017" v="381" actId="20577"/>
          <ac:spMkLst>
            <pc:docMk/>
            <pc:sldMk cId="1634439560" sldId="8607"/>
            <ac:spMk id="2" creationId="{8F4AD136-A10E-7DE9-7753-9CB26FC55362}"/>
          </ac:spMkLst>
        </pc:spChg>
      </pc:sldChg>
      <pc:sldChg chg="modSp add mod">
        <pc:chgData name="Celien Claesen" userId="9523341a-a6fe-4059-a5d1-0852bc812685" providerId="ADAL" clId="{19DAFF9D-EA57-DE4C-9623-3B8BC2836AA5}" dt="2023-09-07T07:34:07.643" v="389" actId="20577"/>
        <pc:sldMkLst>
          <pc:docMk/>
          <pc:sldMk cId="2020598629" sldId="8608"/>
        </pc:sldMkLst>
        <pc:spChg chg="mod">
          <ac:chgData name="Celien Claesen" userId="9523341a-a6fe-4059-a5d1-0852bc812685" providerId="ADAL" clId="{19DAFF9D-EA57-DE4C-9623-3B8BC2836AA5}" dt="2023-09-07T07:34:07.643" v="389" actId="20577"/>
          <ac:spMkLst>
            <pc:docMk/>
            <pc:sldMk cId="2020598629" sldId="8608"/>
            <ac:spMk id="2" creationId="{8F4AD136-A10E-7DE9-7753-9CB26FC55362}"/>
          </ac:spMkLst>
        </pc:spChg>
      </pc:sldChg>
      <pc:sldChg chg="addSp delSp modSp add mod modNotesTx">
        <pc:chgData name="Celien Claesen" userId="9523341a-a6fe-4059-a5d1-0852bc812685" providerId="ADAL" clId="{19DAFF9D-EA57-DE4C-9623-3B8BC2836AA5}" dt="2023-09-08T13:09:44.109" v="2401" actId="20577"/>
        <pc:sldMkLst>
          <pc:docMk/>
          <pc:sldMk cId="1119184202" sldId="8609"/>
        </pc:sldMkLst>
        <pc:spChg chg="mod">
          <ac:chgData name="Celien Claesen" userId="9523341a-a6fe-4059-a5d1-0852bc812685" providerId="ADAL" clId="{19DAFF9D-EA57-DE4C-9623-3B8BC2836AA5}" dt="2023-09-08T13:09:44.109" v="2401" actId="20577"/>
          <ac:spMkLst>
            <pc:docMk/>
            <pc:sldMk cId="1119184202" sldId="8609"/>
            <ac:spMk id="2" creationId="{1EF5841A-B6D4-20DC-AFBE-23804747FDD8}"/>
          </ac:spMkLst>
        </pc:spChg>
        <pc:graphicFrameChg chg="add del mod modGraphic">
          <ac:chgData name="Celien Claesen" userId="9523341a-a6fe-4059-a5d1-0852bc812685" providerId="ADAL" clId="{19DAFF9D-EA57-DE4C-9623-3B8BC2836AA5}" dt="2023-09-08T13:08:31.058" v="2189" actId="1076"/>
          <ac:graphicFrameMkLst>
            <pc:docMk/>
            <pc:sldMk cId="1119184202" sldId="8609"/>
            <ac:graphicFrameMk id="7" creationId="{07A110E9-EB41-02AF-6EC1-18567FBA393E}"/>
          </ac:graphicFrameMkLst>
        </pc:graphicFrameChg>
        <pc:picChg chg="add mod">
          <ac:chgData name="Celien Claesen" userId="9523341a-a6fe-4059-a5d1-0852bc812685" providerId="ADAL" clId="{19DAFF9D-EA57-DE4C-9623-3B8BC2836AA5}" dt="2023-09-07T07:41:28.053" v="713" actId="1076"/>
          <ac:picMkLst>
            <pc:docMk/>
            <pc:sldMk cId="1119184202" sldId="8609"/>
            <ac:picMk id="5" creationId="{7973B87F-F34D-31BF-CBD8-F633CB491743}"/>
          </ac:picMkLst>
        </pc:picChg>
        <pc:picChg chg="del">
          <ac:chgData name="Celien Claesen" userId="9523341a-a6fe-4059-a5d1-0852bc812685" providerId="ADAL" clId="{19DAFF9D-EA57-DE4C-9623-3B8BC2836AA5}" dt="2023-09-07T07:37:59.579" v="461" actId="478"/>
          <ac:picMkLst>
            <pc:docMk/>
            <pc:sldMk cId="1119184202" sldId="8609"/>
            <ac:picMk id="6" creationId="{19F732A1-C063-B699-D5ED-8DA7D1E09F44}"/>
          </ac:picMkLst>
        </pc:picChg>
      </pc:sldChg>
      <pc:sldChg chg="addSp modSp add mod modNotesTx">
        <pc:chgData name="Celien Claesen" userId="9523341a-a6fe-4059-a5d1-0852bc812685" providerId="ADAL" clId="{19DAFF9D-EA57-DE4C-9623-3B8BC2836AA5}" dt="2023-09-07T07:53:15.263" v="1719" actId="13926"/>
        <pc:sldMkLst>
          <pc:docMk/>
          <pc:sldMk cId="874911252" sldId="8610"/>
        </pc:sldMkLst>
        <pc:spChg chg="mod">
          <ac:chgData name="Celien Claesen" userId="9523341a-a6fe-4059-a5d1-0852bc812685" providerId="ADAL" clId="{19DAFF9D-EA57-DE4C-9623-3B8BC2836AA5}" dt="2023-09-07T07:53:15.263" v="1719" actId="13926"/>
          <ac:spMkLst>
            <pc:docMk/>
            <pc:sldMk cId="874911252" sldId="8610"/>
            <ac:spMk id="2" creationId="{62EA2E8F-25C8-C56D-98B5-54AF72CE2F10}"/>
          </ac:spMkLst>
        </pc:spChg>
        <pc:spChg chg="mod">
          <ac:chgData name="Celien Claesen" userId="9523341a-a6fe-4059-a5d1-0852bc812685" providerId="ADAL" clId="{19DAFF9D-EA57-DE4C-9623-3B8BC2836AA5}" dt="2023-09-07T07:47:31.362" v="1225" actId="20577"/>
          <ac:spMkLst>
            <pc:docMk/>
            <pc:sldMk cId="874911252" sldId="8610"/>
            <ac:spMk id="3" creationId="{37779DFD-7FC6-A34D-4B05-683E0525002D}"/>
          </ac:spMkLst>
        </pc:spChg>
        <pc:picChg chg="add mod">
          <ac:chgData name="Celien Claesen" userId="9523341a-a6fe-4059-a5d1-0852bc812685" providerId="ADAL" clId="{19DAFF9D-EA57-DE4C-9623-3B8BC2836AA5}" dt="2023-09-07T07:50:50.683" v="1707"/>
          <ac:picMkLst>
            <pc:docMk/>
            <pc:sldMk cId="874911252" sldId="8610"/>
            <ac:picMk id="5" creationId="{9BE597DE-B326-5E3F-D0AB-67B54A2DCF72}"/>
          </ac:picMkLst>
        </pc:picChg>
      </pc:sldChg>
      <pc:sldChg chg="addSp delSp modSp add mod">
        <pc:chgData name="Celien Claesen" userId="9523341a-a6fe-4059-a5d1-0852bc812685" providerId="ADAL" clId="{19DAFF9D-EA57-DE4C-9623-3B8BC2836AA5}" dt="2023-09-07T09:05:47.208" v="2132" actId="1076"/>
        <pc:sldMkLst>
          <pc:docMk/>
          <pc:sldMk cId="175888539" sldId="8611"/>
        </pc:sldMkLst>
        <pc:spChg chg="mod">
          <ac:chgData name="Celien Claesen" userId="9523341a-a6fe-4059-a5d1-0852bc812685" providerId="ADAL" clId="{19DAFF9D-EA57-DE4C-9623-3B8BC2836AA5}" dt="2023-09-07T09:05:31.039" v="2127" actId="20577"/>
          <ac:spMkLst>
            <pc:docMk/>
            <pc:sldMk cId="175888539" sldId="8611"/>
            <ac:spMk id="2" creationId="{034757A7-E868-68FB-9519-7A8DB57FA9B1}"/>
          </ac:spMkLst>
        </pc:spChg>
        <pc:spChg chg="mod">
          <ac:chgData name="Celien Claesen" userId="9523341a-a6fe-4059-a5d1-0852bc812685" providerId="ADAL" clId="{19DAFF9D-EA57-DE4C-9623-3B8BC2836AA5}" dt="2023-09-07T09:05:04.288" v="2124" actId="20577"/>
          <ac:spMkLst>
            <pc:docMk/>
            <pc:sldMk cId="175888539" sldId="8611"/>
            <ac:spMk id="3" creationId="{3D51D2F0-2853-024E-356B-FDC73502DD9F}"/>
          </ac:spMkLst>
        </pc:spChg>
        <pc:spChg chg="add del mod">
          <ac:chgData name="Celien Claesen" userId="9523341a-a6fe-4059-a5d1-0852bc812685" providerId="ADAL" clId="{19DAFF9D-EA57-DE4C-9623-3B8BC2836AA5}" dt="2023-09-07T09:03:42.384" v="2069" actId="478"/>
          <ac:spMkLst>
            <pc:docMk/>
            <pc:sldMk cId="175888539" sldId="8611"/>
            <ac:spMk id="7" creationId="{42C16FAD-0F97-94C4-4E26-AD45500502FF}"/>
          </ac:spMkLst>
        </pc:spChg>
        <pc:picChg chg="add del mod">
          <ac:chgData name="Celien Claesen" userId="9523341a-a6fe-4059-a5d1-0852bc812685" providerId="ADAL" clId="{19DAFF9D-EA57-DE4C-9623-3B8BC2836AA5}" dt="2023-09-07T09:05:41.292" v="2129" actId="478"/>
          <ac:picMkLst>
            <pc:docMk/>
            <pc:sldMk cId="175888539" sldId="8611"/>
            <ac:picMk id="8" creationId="{7770F45F-92D0-06C8-2CF6-682DAADFEE22}"/>
          </ac:picMkLst>
        </pc:picChg>
        <pc:picChg chg="del">
          <ac:chgData name="Celien Claesen" userId="9523341a-a6fe-4059-a5d1-0852bc812685" providerId="ADAL" clId="{19DAFF9D-EA57-DE4C-9623-3B8BC2836AA5}" dt="2023-09-07T09:03:02.015" v="1930" actId="478"/>
          <ac:picMkLst>
            <pc:docMk/>
            <pc:sldMk cId="175888539" sldId="8611"/>
            <ac:picMk id="9" creationId="{DF7338E9-A278-C744-84AA-8E0D2CB56CCA}"/>
          </ac:picMkLst>
        </pc:picChg>
        <pc:picChg chg="del">
          <ac:chgData name="Celien Claesen" userId="9523341a-a6fe-4059-a5d1-0852bc812685" providerId="ADAL" clId="{19DAFF9D-EA57-DE4C-9623-3B8BC2836AA5}" dt="2023-09-07T09:03:00.489" v="1929" actId="478"/>
          <ac:picMkLst>
            <pc:docMk/>
            <pc:sldMk cId="175888539" sldId="8611"/>
            <ac:picMk id="10" creationId="{402D62E4-BD96-9F60-EC77-DD3B021D5129}"/>
          </ac:picMkLst>
        </pc:picChg>
        <pc:picChg chg="add mod">
          <ac:chgData name="Celien Claesen" userId="9523341a-a6fe-4059-a5d1-0852bc812685" providerId="ADAL" clId="{19DAFF9D-EA57-DE4C-9623-3B8BC2836AA5}" dt="2023-09-07T09:05:47.208" v="2132" actId="1076"/>
          <ac:picMkLst>
            <pc:docMk/>
            <pc:sldMk cId="175888539" sldId="8611"/>
            <ac:picMk id="12" creationId="{2EB74E64-EAE6-4347-006A-9C18FE85F422}"/>
          </ac:picMkLst>
        </pc:picChg>
      </pc:sldChg>
      <pc:sldChg chg="addSp delSp modSp add mod">
        <pc:chgData name="Celien Claesen" userId="9523341a-a6fe-4059-a5d1-0852bc812685" providerId="ADAL" clId="{19DAFF9D-EA57-DE4C-9623-3B8BC2836AA5}" dt="2023-09-07T09:05:07.345" v="2125" actId="1076"/>
        <pc:sldMkLst>
          <pc:docMk/>
          <pc:sldMk cId="1429130505" sldId="8612"/>
        </pc:sldMkLst>
        <pc:spChg chg="del mod">
          <ac:chgData name="Celien Claesen" userId="9523341a-a6fe-4059-a5d1-0852bc812685" providerId="ADAL" clId="{19DAFF9D-EA57-DE4C-9623-3B8BC2836AA5}" dt="2023-09-07T09:04:52.544" v="2096" actId="478"/>
          <ac:spMkLst>
            <pc:docMk/>
            <pc:sldMk cId="1429130505" sldId="8612"/>
            <ac:spMk id="2" creationId="{034757A7-E868-68FB-9519-7A8DB57FA9B1}"/>
          </ac:spMkLst>
        </pc:spChg>
        <pc:spChg chg="mod">
          <ac:chgData name="Celien Claesen" userId="9523341a-a6fe-4059-a5d1-0852bc812685" providerId="ADAL" clId="{19DAFF9D-EA57-DE4C-9623-3B8BC2836AA5}" dt="2023-09-07T09:04:39.688" v="2092" actId="20577"/>
          <ac:spMkLst>
            <pc:docMk/>
            <pc:sldMk cId="1429130505" sldId="8612"/>
            <ac:spMk id="3" creationId="{3D51D2F0-2853-024E-356B-FDC73502DD9F}"/>
          </ac:spMkLst>
        </pc:spChg>
        <pc:picChg chg="add mod">
          <ac:chgData name="Celien Claesen" userId="9523341a-a6fe-4059-a5d1-0852bc812685" providerId="ADAL" clId="{19DAFF9D-EA57-DE4C-9623-3B8BC2836AA5}" dt="2023-09-07T09:05:07.345" v="2125" actId="1076"/>
          <ac:picMkLst>
            <pc:docMk/>
            <pc:sldMk cId="1429130505" sldId="8612"/>
            <ac:picMk id="6" creationId="{D36C19B5-B31C-6BAE-B8F9-F9B602EC07D5}"/>
          </ac:picMkLst>
        </pc:picChg>
      </pc:sldChg>
    </pc:docChg>
  </pc:docChgLst>
  <pc:docChgLst>
    <pc:chgData name="Celien Claesen" userId="9523341a-a6fe-4059-a5d1-0852bc812685" providerId="ADAL" clId="{9135DC88-A6F5-BF40-AA39-0C4015548904}"/>
    <pc:docChg chg="custSel addSld delSld modSld">
      <pc:chgData name="Celien Claesen" userId="9523341a-a6fe-4059-a5d1-0852bc812685" providerId="ADAL" clId="{9135DC88-A6F5-BF40-AA39-0C4015548904}" dt="2023-10-04T13:01:58.309" v="593" actId="208"/>
      <pc:docMkLst>
        <pc:docMk/>
      </pc:docMkLst>
      <pc:sldChg chg="addSp modSp mod">
        <pc:chgData name="Celien Claesen" userId="9523341a-a6fe-4059-a5d1-0852bc812685" providerId="ADAL" clId="{9135DC88-A6F5-BF40-AA39-0C4015548904}" dt="2023-10-04T13:01:58.309" v="593" actId="208"/>
        <pc:sldMkLst>
          <pc:docMk/>
          <pc:sldMk cId="4246773889" sldId="276"/>
        </pc:sldMkLst>
        <pc:spChg chg="add mod">
          <ac:chgData name="Celien Claesen" userId="9523341a-a6fe-4059-a5d1-0852bc812685" providerId="ADAL" clId="{9135DC88-A6F5-BF40-AA39-0C4015548904}" dt="2023-10-04T13:01:58.309" v="593" actId="208"/>
          <ac:spMkLst>
            <pc:docMk/>
            <pc:sldMk cId="4246773889" sldId="276"/>
            <ac:spMk id="6" creationId="{B92DCCF2-95C3-EAFB-C4CA-01232228956C}"/>
          </ac:spMkLst>
        </pc:spChg>
      </pc:sldChg>
      <pc:sldChg chg="addSp modSp mod">
        <pc:chgData name="Celien Claesen" userId="9523341a-a6fe-4059-a5d1-0852bc812685" providerId="ADAL" clId="{9135DC88-A6F5-BF40-AA39-0C4015548904}" dt="2023-10-03T07:01:33.552" v="411" actId="5793"/>
        <pc:sldMkLst>
          <pc:docMk/>
          <pc:sldMk cId="9813504" sldId="283"/>
        </pc:sldMkLst>
        <pc:spChg chg="mod">
          <ac:chgData name="Celien Claesen" userId="9523341a-a6fe-4059-a5d1-0852bc812685" providerId="ADAL" clId="{9135DC88-A6F5-BF40-AA39-0C4015548904}" dt="2023-10-03T07:01:33.552" v="411" actId="5793"/>
          <ac:spMkLst>
            <pc:docMk/>
            <pc:sldMk cId="9813504" sldId="283"/>
            <ac:spMk id="2" creationId="{37A609DF-15D4-9835-A3B2-49F995F5DF85}"/>
          </ac:spMkLst>
        </pc:spChg>
        <pc:graphicFrameChg chg="add mod modGraphic">
          <ac:chgData name="Celien Claesen" userId="9523341a-a6fe-4059-a5d1-0852bc812685" providerId="ADAL" clId="{9135DC88-A6F5-BF40-AA39-0C4015548904}" dt="2023-10-03T07:01:29.189" v="407" actId="1076"/>
          <ac:graphicFrameMkLst>
            <pc:docMk/>
            <pc:sldMk cId="9813504" sldId="283"/>
            <ac:graphicFrameMk id="6" creationId="{A51385C9-106C-F57F-C4C2-19C22B0F413E}"/>
          </ac:graphicFrameMkLst>
        </pc:graphicFrameChg>
      </pc:sldChg>
      <pc:sldChg chg="addSp delSp modSp mod">
        <pc:chgData name="Celien Claesen" userId="9523341a-a6fe-4059-a5d1-0852bc812685" providerId="ADAL" clId="{9135DC88-A6F5-BF40-AA39-0C4015548904}" dt="2023-10-03T07:09:30.027" v="546" actId="478"/>
        <pc:sldMkLst>
          <pc:docMk/>
          <pc:sldMk cId="3567718018" sldId="286"/>
        </pc:sldMkLst>
        <pc:picChg chg="del">
          <ac:chgData name="Celien Claesen" userId="9523341a-a6fe-4059-a5d1-0852bc812685" providerId="ADAL" clId="{9135DC88-A6F5-BF40-AA39-0C4015548904}" dt="2023-10-03T07:09:10.046" v="536" actId="478"/>
          <ac:picMkLst>
            <pc:docMk/>
            <pc:sldMk cId="3567718018" sldId="286"/>
            <ac:picMk id="3" creationId="{F3E6E789-A8FE-EA90-58BB-37C63F5BD3F7}"/>
          </ac:picMkLst>
        </pc:picChg>
        <pc:picChg chg="add del mod">
          <ac:chgData name="Celien Claesen" userId="9523341a-a6fe-4059-a5d1-0852bc812685" providerId="ADAL" clId="{9135DC88-A6F5-BF40-AA39-0C4015548904}" dt="2023-10-03T07:09:28.513" v="545" actId="478"/>
          <ac:picMkLst>
            <pc:docMk/>
            <pc:sldMk cId="3567718018" sldId="286"/>
            <ac:picMk id="8" creationId="{A600E95E-A02E-C9B1-68CA-4DCA5A4EA64B}"/>
          </ac:picMkLst>
        </pc:picChg>
        <pc:picChg chg="add del mod">
          <ac:chgData name="Celien Claesen" userId="9523341a-a6fe-4059-a5d1-0852bc812685" providerId="ADAL" clId="{9135DC88-A6F5-BF40-AA39-0C4015548904}" dt="2023-10-03T07:09:30.027" v="546" actId="478"/>
          <ac:picMkLst>
            <pc:docMk/>
            <pc:sldMk cId="3567718018" sldId="286"/>
            <ac:picMk id="10" creationId="{D3259C53-41F6-D36E-2803-ECBE59DD94FB}"/>
          </ac:picMkLst>
        </pc:picChg>
        <pc:picChg chg="add mod">
          <ac:chgData name="Celien Claesen" userId="9523341a-a6fe-4059-a5d1-0852bc812685" providerId="ADAL" clId="{9135DC88-A6F5-BF40-AA39-0C4015548904}" dt="2023-10-03T07:09:15.603" v="538" actId="14100"/>
          <ac:picMkLst>
            <pc:docMk/>
            <pc:sldMk cId="3567718018" sldId="286"/>
            <ac:picMk id="12" creationId="{BBB07AF2-0AF8-9B22-9C26-7ABB85D9ED42}"/>
          </ac:picMkLst>
        </pc:picChg>
      </pc:sldChg>
      <pc:sldChg chg="addSp delSp modSp mod">
        <pc:chgData name="Celien Claesen" userId="9523341a-a6fe-4059-a5d1-0852bc812685" providerId="ADAL" clId="{9135DC88-A6F5-BF40-AA39-0C4015548904}" dt="2023-10-03T07:10:21.923" v="565" actId="14100"/>
        <pc:sldMkLst>
          <pc:docMk/>
          <pc:sldMk cId="3361572345" sldId="287"/>
        </pc:sldMkLst>
        <pc:picChg chg="del">
          <ac:chgData name="Celien Claesen" userId="9523341a-a6fe-4059-a5d1-0852bc812685" providerId="ADAL" clId="{9135DC88-A6F5-BF40-AA39-0C4015548904}" dt="2023-10-03T07:09:46.195" v="552" actId="478"/>
          <ac:picMkLst>
            <pc:docMk/>
            <pc:sldMk cId="3361572345" sldId="287"/>
            <ac:picMk id="2" creationId="{0E9971BA-5749-1276-9E82-030620EBDBFD}"/>
          </ac:picMkLst>
        </pc:picChg>
        <pc:picChg chg="add mod">
          <ac:chgData name="Celien Claesen" userId="9523341a-a6fe-4059-a5d1-0852bc812685" providerId="ADAL" clId="{9135DC88-A6F5-BF40-AA39-0C4015548904}" dt="2023-10-03T07:10:15.056" v="563" actId="1076"/>
          <ac:picMkLst>
            <pc:docMk/>
            <pc:sldMk cId="3361572345" sldId="287"/>
            <ac:picMk id="8" creationId="{05697692-030D-CB8F-FE6C-8B7CC665B9F4}"/>
          </ac:picMkLst>
        </pc:picChg>
        <pc:picChg chg="add mod">
          <ac:chgData name="Celien Claesen" userId="9523341a-a6fe-4059-a5d1-0852bc812685" providerId="ADAL" clId="{9135DC88-A6F5-BF40-AA39-0C4015548904}" dt="2023-10-03T07:10:21.923" v="565" actId="14100"/>
          <ac:picMkLst>
            <pc:docMk/>
            <pc:sldMk cId="3361572345" sldId="287"/>
            <ac:picMk id="10" creationId="{8EDD0FFD-2EE9-59B5-04DC-0C09DE2CEC3C}"/>
          </ac:picMkLst>
        </pc:picChg>
      </pc:sldChg>
      <pc:sldChg chg="addSp delSp modSp mod delAnim">
        <pc:chgData name="Celien Claesen" userId="9523341a-a6fe-4059-a5d1-0852bc812685" providerId="ADAL" clId="{9135DC88-A6F5-BF40-AA39-0C4015548904}" dt="2023-10-03T07:15:28.828" v="589" actId="1076"/>
        <pc:sldMkLst>
          <pc:docMk/>
          <pc:sldMk cId="2685335771" sldId="290"/>
        </pc:sldMkLst>
        <pc:picChg chg="del">
          <ac:chgData name="Celien Claesen" userId="9523341a-a6fe-4059-a5d1-0852bc812685" providerId="ADAL" clId="{9135DC88-A6F5-BF40-AA39-0C4015548904}" dt="2023-10-03T07:14:04.062" v="571" actId="478"/>
          <ac:picMkLst>
            <pc:docMk/>
            <pc:sldMk cId="2685335771" sldId="290"/>
            <ac:picMk id="2" creationId="{1F8AA781-2C5A-A03F-49D3-A7C32048F11E}"/>
          </ac:picMkLst>
        </pc:picChg>
        <pc:picChg chg="del">
          <ac:chgData name="Celien Claesen" userId="9523341a-a6fe-4059-a5d1-0852bc812685" providerId="ADAL" clId="{9135DC88-A6F5-BF40-AA39-0C4015548904}" dt="2023-10-03T07:14:02.503" v="570" actId="478"/>
          <ac:picMkLst>
            <pc:docMk/>
            <pc:sldMk cId="2685335771" sldId="290"/>
            <ac:picMk id="3" creationId="{EE226CBE-A104-4B98-A363-A404B4274859}"/>
          </ac:picMkLst>
        </pc:picChg>
        <pc:picChg chg="del">
          <ac:chgData name="Celien Claesen" userId="9523341a-a6fe-4059-a5d1-0852bc812685" providerId="ADAL" clId="{9135DC88-A6F5-BF40-AA39-0C4015548904}" dt="2023-10-03T07:14:00.767" v="569" actId="478"/>
          <ac:picMkLst>
            <pc:docMk/>
            <pc:sldMk cId="2685335771" sldId="290"/>
            <ac:picMk id="8" creationId="{67C131F3-5B7B-AC4B-8B3C-2F8AE83DBAD6}"/>
          </ac:picMkLst>
        </pc:picChg>
        <pc:picChg chg="add mod modCrop">
          <ac:chgData name="Celien Claesen" userId="9523341a-a6fe-4059-a5d1-0852bc812685" providerId="ADAL" clId="{9135DC88-A6F5-BF40-AA39-0C4015548904}" dt="2023-10-03T07:15:26.495" v="588" actId="1076"/>
          <ac:picMkLst>
            <pc:docMk/>
            <pc:sldMk cId="2685335771" sldId="290"/>
            <ac:picMk id="10" creationId="{D6193082-CDEA-C215-79FA-6A3D8F11E20B}"/>
          </ac:picMkLst>
        </pc:picChg>
        <pc:picChg chg="add mod modCrop">
          <ac:chgData name="Celien Claesen" userId="9523341a-a6fe-4059-a5d1-0852bc812685" providerId="ADAL" clId="{9135DC88-A6F5-BF40-AA39-0C4015548904}" dt="2023-10-03T07:15:28.828" v="589" actId="1076"/>
          <ac:picMkLst>
            <pc:docMk/>
            <pc:sldMk cId="2685335771" sldId="290"/>
            <ac:picMk id="12" creationId="{78FC9A82-1E36-22EE-8E72-E74F37CFEBCC}"/>
          </ac:picMkLst>
        </pc:picChg>
        <pc:picChg chg="add del mod">
          <ac:chgData name="Celien Claesen" userId="9523341a-a6fe-4059-a5d1-0852bc812685" providerId="ADAL" clId="{9135DC88-A6F5-BF40-AA39-0C4015548904}" dt="2023-10-03T07:15:06.140" v="587" actId="478"/>
          <ac:picMkLst>
            <pc:docMk/>
            <pc:sldMk cId="2685335771" sldId="290"/>
            <ac:picMk id="14" creationId="{18252F30-8DF9-169B-B9EE-94FBD369973B}"/>
          </ac:picMkLst>
        </pc:picChg>
      </pc:sldChg>
      <pc:sldChg chg="addSp delSp modSp">
        <pc:chgData name="Celien Claesen" userId="9523341a-a6fe-4059-a5d1-0852bc812685" providerId="ADAL" clId="{9135DC88-A6F5-BF40-AA39-0C4015548904}" dt="2023-10-03T07:14:40.489" v="576"/>
        <pc:sldMkLst>
          <pc:docMk/>
          <pc:sldMk cId="4007425651" sldId="294"/>
        </pc:sldMkLst>
        <pc:picChg chg="add del mod">
          <ac:chgData name="Celien Claesen" userId="9523341a-a6fe-4059-a5d1-0852bc812685" providerId="ADAL" clId="{9135DC88-A6F5-BF40-AA39-0C4015548904}" dt="2023-10-03T07:14:40.489" v="576"/>
          <ac:picMkLst>
            <pc:docMk/>
            <pc:sldMk cId="4007425651" sldId="294"/>
            <ac:picMk id="7" creationId="{C1B2E3FD-FB8B-9687-CE3A-9B50D550BBFE}"/>
          </ac:picMkLst>
        </pc:picChg>
        <pc:picChg chg="add del mod">
          <ac:chgData name="Celien Claesen" userId="9523341a-a6fe-4059-a5d1-0852bc812685" providerId="ADAL" clId="{9135DC88-A6F5-BF40-AA39-0C4015548904}" dt="2023-10-03T07:14:40.489" v="576"/>
          <ac:picMkLst>
            <pc:docMk/>
            <pc:sldMk cId="4007425651" sldId="294"/>
            <ac:picMk id="9" creationId="{15CBAB95-67A6-8B65-7D4F-7A1400C7921F}"/>
          </ac:picMkLst>
        </pc:picChg>
      </pc:sldChg>
      <pc:sldChg chg="del">
        <pc:chgData name="Celien Claesen" userId="9523341a-a6fe-4059-a5d1-0852bc812685" providerId="ADAL" clId="{9135DC88-A6F5-BF40-AA39-0C4015548904}" dt="2023-10-03T07:01:54.620" v="412" actId="2696"/>
        <pc:sldMkLst>
          <pc:docMk/>
          <pc:sldMk cId="312357289" sldId="303"/>
        </pc:sldMkLst>
      </pc:sldChg>
      <pc:sldChg chg="delSp modSp add del mod">
        <pc:chgData name="Celien Claesen" userId="9523341a-a6fe-4059-a5d1-0852bc812685" providerId="ADAL" clId="{9135DC88-A6F5-BF40-AA39-0C4015548904}" dt="2023-10-03T06:55:54.475" v="160" actId="2696"/>
        <pc:sldMkLst>
          <pc:docMk/>
          <pc:sldMk cId="2524217861" sldId="651"/>
        </pc:sldMkLst>
        <pc:spChg chg="mod">
          <ac:chgData name="Celien Claesen" userId="9523341a-a6fe-4059-a5d1-0852bc812685" providerId="ADAL" clId="{9135DC88-A6F5-BF40-AA39-0C4015548904}" dt="2023-10-03T06:54:40.318" v="86" actId="21"/>
          <ac:spMkLst>
            <pc:docMk/>
            <pc:sldMk cId="2524217861" sldId="651"/>
            <ac:spMk id="3" creationId="{AD307D9E-4862-4983-9D56-67922A45E08D}"/>
          </ac:spMkLst>
        </pc:spChg>
        <pc:picChg chg="del">
          <ac:chgData name="Celien Claesen" userId="9523341a-a6fe-4059-a5d1-0852bc812685" providerId="ADAL" clId="{9135DC88-A6F5-BF40-AA39-0C4015548904}" dt="2023-10-03T06:55:34.140" v="156" actId="21"/>
          <ac:picMkLst>
            <pc:docMk/>
            <pc:sldMk cId="2524217861" sldId="651"/>
            <ac:picMk id="6" creationId="{D620FB61-3C37-4DB0-90B0-E8960F8DA9CC}"/>
          </ac:picMkLst>
        </pc:picChg>
      </pc:sldChg>
      <pc:sldChg chg="modSp mod">
        <pc:chgData name="Celien Claesen" userId="9523341a-a6fe-4059-a5d1-0852bc812685" providerId="ADAL" clId="{9135DC88-A6F5-BF40-AA39-0C4015548904}" dt="2023-10-03T06:57:55.187" v="176" actId="1076"/>
        <pc:sldMkLst>
          <pc:docMk/>
          <pc:sldMk cId="1119184202" sldId="8609"/>
        </pc:sldMkLst>
        <pc:spChg chg="mod">
          <ac:chgData name="Celien Claesen" userId="9523341a-a6fe-4059-a5d1-0852bc812685" providerId="ADAL" clId="{9135DC88-A6F5-BF40-AA39-0C4015548904}" dt="2023-10-03T06:57:51.640" v="175" actId="5793"/>
          <ac:spMkLst>
            <pc:docMk/>
            <pc:sldMk cId="1119184202" sldId="8609"/>
            <ac:spMk id="2" creationId="{1EF5841A-B6D4-20DC-AFBE-23804747FDD8}"/>
          </ac:spMkLst>
        </pc:spChg>
        <pc:graphicFrameChg chg="mod">
          <ac:chgData name="Celien Claesen" userId="9523341a-a6fe-4059-a5d1-0852bc812685" providerId="ADAL" clId="{9135DC88-A6F5-BF40-AA39-0C4015548904}" dt="2023-10-03T06:57:55.187" v="176" actId="1076"/>
          <ac:graphicFrameMkLst>
            <pc:docMk/>
            <pc:sldMk cId="1119184202" sldId="8609"/>
            <ac:graphicFrameMk id="7" creationId="{07A110E9-EB41-02AF-6EC1-18567FBA393E}"/>
          </ac:graphicFrameMkLst>
        </pc:graphicFrameChg>
      </pc:sldChg>
      <pc:sldChg chg="modSp mod">
        <pc:chgData name="Celien Claesen" userId="9523341a-a6fe-4059-a5d1-0852bc812685" providerId="ADAL" clId="{9135DC88-A6F5-BF40-AA39-0C4015548904}" dt="2023-10-03T07:07:18.415" v="528" actId="20577"/>
        <pc:sldMkLst>
          <pc:docMk/>
          <pc:sldMk cId="874911252" sldId="8610"/>
        </pc:sldMkLst>
        <pc:spChg chg="mod">
          <ac:chgData name="Celien Claesen" userId="9523341a-a6fe-4059-a5d1-0852bc812685" providerId="ADAL" clId="{9135DC88-A6F5-BF40-AA39-0C4015548904}" dt="2023-10-03T07:07:18.415" v="528" actId="20577"/>
          <ac:spMkLst>
            <pc:docMk/>
            <pc:sldMk cId="874911252" sldId="8610"/>
            <ac:spMk id="2" creationId="{62EA2E8F-25C8-C56D-98B5-54AF72CE2F10}"/>
          </ac:spMkLst>
        </pc:spChg>
      </pc:sldChg>
      <pc:sldChg chg="addSp modSp add mod">
        <pc:chgData name="Celien Claesen" userId="9523341a-a6fe-4059-a5d1-0852bc812685" providerId="ADAL" clId="{9135DC88-A6F5-BF40-AA39-0C4015548904}" dt="2023-10-03T06:55:50.621" v="159" actId="1076"/>
        <pc:sldMkLst>
          <pc:docMk/>
          <pc:sldMk cId="4058829277" sldId="8613"/>
        </pc:sldMkLst>
        <pc:spChg chg="mod">
          <ac:chgData name="Celien Claesen" userId="9523341a-a6fe-4059-a5d1-0852bc812685" providerId="ADAL" clId="{9135DC88-A6F5-BF40-AA39-0C4015548904}" dt="2023-10-03T06:54:36.871" v="85" actId="20577"/>
          <ac:spMkLst>
            <pc:docMk/>
            <pc:sldMk cId="4058829277" sldId="8613"/>
            <ac:spMk id="13" creationId="{C8ACBBB8-4F76-98FA-DA6E-F01E25A836E8}"/>
          </ac:spMkLst>
        </pc:spChg>
        <pc:spChg chg="mod">
          <ac:chgData name="Celien Claesen" userId="9523341a-a6fe-4059-a5d1-0852bc812685" providerId="ADAL" clId="{9135DC88-A6F5-BF40-AA39-0C4015548904}" dt="2023-10-03T06:55:23.628" v="152" actId="20577"/>
          <ac:spMkLst>
            <pc:docMk/>
            <pc:sldMk cId="4058829277" sldId="8613"/>
            <ac:spMk id="15" creationId="{97D2576F-9BFB-B32B-8A2D-FC8C5DAF4466}"/>
          </ac:spMkLst>
        </pc:spChg>
        <pc:picChg chg="add mod">
          <ac:chgData name="Celien Claesen" userId="9523341a-a6fe-4059-a5d1-0852bc812685" providerId="ADAL" clId="{9135DC88-A6F5-BF40-AA39-0C4015548904}" dt="2023-10-03T06:55:50.621" v="159" actId="1076"/>
          <ac:picMkLst>
            <pc:docMk/>
            <pc:sldMk cId="4058829277" sldId="8613"/>
            <ac:picMk id="3" creationId="{8B8365B8-C7AD-29D5-667B-A4514448E3ED}"/>
          </ac:picMkLst>
        </pc:picChg>
        <pc:picChg chg="add mod">
          <ac:chgData name="Celien Claesen" userId="9523341a-a6fe-4059-a5d1-0852bc812685" providerId="ADAL" clId="{9135DC88-A6F5-BF40-AA39-0C4015548904}" dt="2023-10-03T06:55:48.952" v="158" actId="1076"/>
          <ac:picMkLst>
            <pc:docMk/>
            <pc:sldMk cId="4058829277" sldId="8613"/>
            <ac:picMk id="5" creationId="{39B13491-7ABC-02F2-86CD-5051D2E16C1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62290-869D-F447-8499-E6347B8AF405}" type="datetimeFigureOut">
              <a:rPr lang="nl-BE" smtClean="0"/>
              <a:t>4/10/2023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C541B6-76B1-BF45-865E-3829E65FE36E}" type="slidenum">
              <a:rPr lang="nl-BE" smtClean="0"/>
              <a:t>‹nr.›</a:t>
            </a:fld>
            <a:endParaRPr lang="nl-BE"/>
          </a:p>
        </p:txBody>
      </p:sp>
    </p:spTree>
    <p:extLst>
      <p:ext uri="{BB962C8B-B14F-4D97-AF65-F5344CB8AC3E}">
        <p14:creationId xmlns:p14="http://schemas.microsoft.com/office/powerpoint/2010/main" val="2257000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4C541B6-76B1-BF45-865E-3829E65FE36E}" type="slidenum">
              <a:rPr lang="nl-BE" smtClean="0"/>
              <a:t>3</a:t>
            </a:fld>
            <a:endParaRPr lang="nl-BE"/>
          </a:p>
        </p:txBody>
      </p:sp>
    </p:spTree>
    <p:extLst>
      <p:ext uri="{BB962C8B-B14F-4D97-AF65-F5344CB8AC3E}">
        <p14:creationId xmlns:p14="http://schemas.microsoft.com/office/powerpoint/2010/main" val="420769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4C541B6-76B1-BF45-865E-3829E65FE36E}" type="slidenum">
              <a:rPr lang="nl-BE" smtClean="0"/>
              <a:t>43</a:t>
            </a:fld>
            <a:endParaRPr lang="nl-BE"/>
          </a:p>
        </p:txBody>
      </p:sp>
    </p:spTree>
    <p:extLst>
      <p:ext uri="{BB962C8B-B14F-4D97-AF65-F5344CB8AC3E}">
        <p14:creationId xmlns:p14="http://schemas.microsoft.com/office/powerpoint/2010/main" val="2873150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4C541B6-76B1-BF45-865E-3829E65FE36E}" type="slidenum">
              <a:rPr lang="nl-BE" smtClean="0"/>
              <a:t>44</a:t>
            </a:fld>
            <a:endParaRPr lang="nl-BE"/>
          </a:p>
        </p:txBody>
      </p:sp>
    </p:spTree>
    <p:extLst>
      <p:ext uri="{BB962C8B-B14F-4D97-AF65-F5344CB8AC3E}">
        <p14:creationId xmlns:p14="http://schemas.microsoft.com/office/powerpoint/2010/main" val="2489750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4C541B6-76B1-BF45-865E-3829E65FE36E}" type="slidenum">
              <a:rPr lang="nl-BE" smtClean="0"/>
              <a:t>45</a:t>
            </a:fld>
            <a:endParaRPr lang="nl-BE"/>
          </a:p>
        </p:txBody>
      </p:sp>
    </p:spTree>
    <p:extLst>
      <p:ext uri="{BB962C8B-B14F-4D97-AF65-F5344CB8AC3E}">
        <p14:creationId xmlns:p14="http://schemas.microsoft.com/office/powerpoint/2010/main" val="3892197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4C541B6-76B1-BF45-865E-3829E65FE36E}" type="slidenum">
              <a:rPr lang="nl-BE" smtClean="0"/>
              <a:t>46</a:t>
            </a:fld>
            <a:endParaRPr lang="nl-BE"/>
          </a:p>
        </p:txBody>
      </p:sp>
    </p:spTree>
    <p:extLst>
      <p:ext uri="{BB962C8B-B14F-4D97-AF65-F5344CB8AC3E}">
        <p14:creationId xmlns:p14="http://schemas.microsoft.com/office/powerpoint/2010/main" val="1051029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4C541B6-76B1-BF45-865E-3829E65FE36E}" type="slidenum">
              <a:rPr lang="nl-BE" smtClean="0"/>
              <a:t>56</a:t>
            </a:fld>
            <a:endParaRPr lang="nl-BE"/>
          </a:p>
        </p:txBody>
      </p:sp>
    </p:spTree>
    <p:extLst>
      <p:ext uri="{BB962C8B-B14F-4D97-AF65-F5344CB8AC3E}">
        <p14:creationId xmlns:p14="http://schemas.microsoft.com/office/powerpoint/2010/main" val="3296456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Komt er een tijdelijke rijweg ter hoogte van de rotonde?</a:t>
            </a:r>
          </a:p>
        </p:txBody>
      </p:sp>
      <p:sp>
        <p:nvSpPr>
          <p:cNvPr id="4" name="Tijdelijke aanduiding voor dianummer 3"/>
          <p:cNvSpPr>
            <a:spLocks noGrp="1"/>
          </p:cNvSpPr>
          <p:nvPr>
            <p:ph type="sldNum" sz="quarter" idx="5"/>
          </p:nvPr>
        </p:nvSpPr>
        <p:spPr/>
        <p:txBody>
          <a:bodyPr/>
          <a:lstStyle/>
          <a:p>
            <a:fld id="{54C541B6-76B1-BF45-865E-3829E65FE36E}" type="slidenum">
              <a:rPr lang="nl-BE" smtClean="0"/>
              <a:t>57</a:t>
            </a:fld>
            <a:endParaRPr lang="nl-BE"/>
          </a:p>
        </p:txBody>
      </p:sp>
    </p:spTree>
    <p:extLst>
      <p:ext uri="{BB962C8B-B14F-4D97-AF65-F5344CB8AC3E}">
        <p14:creationId xmlns:p14="http://schemas.microsoft.com/office/powerpoint/2010/main" val="3328887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4C541B6-76B1-BF45-865E-3829E65FE36E}" type="slidenum">
              <a:rPr lang="nl-BE" smtClean="0"/>
              <a:t>60</a:t>
            </a:fld>
            <a:endParaRPr lang="nl-BE"/>
          </a:p>
        </p:txBody>
      </p:sp>
    </p:spTree>
    <p:extLst>
      <p:ext uri="{BB962C8B-B14F-4D97-AF65-F5344CB8AC3E}">
        <p14:creationId xmlns:p14="http://schemas.microsoft.com/office/powerpoint/2010/main" val="2009446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4C541B6-76B1-BF45-865E-3829E65FE36E}" type="slidenum">
              <a:rPr lang="nl-BE" smtClean="0"/>
              <a:t>5</a:t>
            </a:fld>
            <a:endParaRPr lang="nl-BE"/>
          </a:p>
        </p:txBody>
      </p:sp>
    </p:spTree>
    <p:extLst>
      <p:ext uri="{BB962C8B-B14F-4D97-AF65-F5344CB8AC3E}">
        <p14:creationId xmlns:p14="http://schemas.microsoft.com/office/powerpoint/2010/main" val="586903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4C541B6-76B1-BF45-865E-3829E65FE36E}" type="slidenum">
              <a:rPr lang="nl-BE" smtClean="0"/>
              <a:t>6</a:t>
            </a:fld>
            <a:endParaRPr lang="nl-BE"/>
          </a:p>
        </p:txBody>
      </p:sp>
    </p:spTree>
    <p:extLst>
      <p:ext uri="{BB962C8B-B14F-4D97-AF65-F5344CB8AC3E}">
        <p14:creationId xmlns:p14="http://schemas.microsoft.com/office/powerpoint/2010/main" val="531792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4C541B6-76B1-BF45-865E-3829E65FE36E}" type="slidenum">
              <a:rPr lang="nl-BE" smtClean="0"/>
              <a:t>8</a:t>
            </a:fld>
            <a:endParaRPr lang="nl-BE"/>
          </a:p>
        </p:txBody>
      </p:sp>
    </p:spTree>
    <p:extLst>
      <p:ext uri="{BB962C8B-B14F-4D97-AF65-F5344CB8AC3E}">
        <p14:creationId xmlns:p14="http://schemas.microsoft.com/office/powerpoint/2010/main" val="2602212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4C541B6-76B1-BF45-865E-3829E65FE36E}" type="slidenum">
              <a:rPr lang="nl-BE" smtClean="0"/>
              <a:t>11</a:t>
            </a:fld>
            <a:endParaRPr lang="nl-BE"/>
          </a:p>
        </p:txBody>
      </p:sp>
    </p:spTree>
    <p:extLst>
      <p:ext uri="{BB962C8B-B14F-4D97-AF65-F5344CB8AC3E}">
        <p14:creationId xmlns:p14="http://schemas.microsoft.com/office/powerpoint/2010/main" val="2400081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4C541B6-76B1-BF45-865E-3829E65FE36E}" type="slidenum">
              <a:rPr lang="nl-BE" smtClean="0"/>
              <a:t>17</a:t>
            </a:fld>
            <a:endParaRPr lang="nl-BE"/>
          </a:p>
        </p:txBody>
      </p:sp>
    </p:spTree>
    <p:extLst>
      <p:ext uri="{BB962C8B-B14F-4D97-AF65-F5344CB8AC3E}">
        <p14:creationId xmlns:p14="http://schemas.microsoft.com/office/powerpoint/2010/main" val="3600031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5198539-5B1E-9140-9978-1DA08A363559}" type="slidenum">
              <a:rPr lang="en-GB" smtClean="0"/>
              <a:t>29</a:t>
            </a:fld>
            <a:endParaRPr lang="en-GB"/>
          </a:p>
        </p:txBody>
      </p:sp>
    </p:spTree>
    <p:extLst>
      <p:ext uri="{BB962C8B-B14F-4D97-AF65-F5344CB8AC3E}">
        <p14:creationId xmlns:p14="http://schemas.microsoft.com/office/powerpoint/2010/main" val="2917822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5198539-5B1E-9140-9978-1DA08A363559}" type="slidenum">
              <a:rPr lang="en-GB" smtClean="0"/>
              <a:t>30</a:t>
            </a:fld>
            <a:endParaRPr lang="en-GB"/>
          </a:p>
        </p:txBody>
      </p:sp>
    </p:spTree>
    <p:extLst>
      <p:ext uri="{BB962C8B-B14F-4D97-AF65-F5344CB8AC3E}">
        <p14:creationId xmlns:p14="http://schemas.microsoft.com/office/powerpoint/2010/main" val="1058146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Volgende stap is het invullen van de rekening nummer en dan krijg je bevestiging</a:t>
            </a:r>
          </a:p>
        </p:txBody>
      </p:sp>
      <p:sp>
        <p:nvSpPr>
          <p:cNvPr id="4" name="Tijdelijke aanduiding voor dianummer 3"/>
          <p:cNvSpPr>
            <a:spLocks noGrp="1"/>
          </p:cNvSpPr>
          <p:nvPr>
            <p:ph type="sldNum" sz="quarter" idx="5"/>
          </p:nvPr>
        </p:nvSpPr>
        <p:spPr/>
        <p:txBody>
          <a:bodyPr/>
          <a:lstStyle/>
          <a:p>
            <a:fld id="{C5198539-5B1E-9140-9978-1DA08A363559}" type="slidenum">
              <a:rPr lang="en-GB" smtClean="0"/>
              <a:t>38</a:t>
            </a:fld>
            <a:endParaRPr lang="en-GB"/>
          </a:p>
        </p:txBody>
      </p:sp>
    </p:spTree>
    <p:extLst>
      <p:ext uri="{BB962C8B-B14F-4D97-AF65-F5344CB8AC3E}">
        <p14:creationId xmlns:p14="http://schemas.microsoft.com/office/powerpoint/2010/main" val="42665054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Openingsslide_tekst">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C9842C5F-2AB8-B8AA-9FA1-37D2DB3D2D7B}"/>
              </a:ext>
            </a:extLst>
          </p:cNvPr>
          <p:cNvPicPr>
            <a:picLocks noChangeAspect="1"/>
          </p:cNvPicPr>
          <p:nvPr userDrawn="1"/>
        </p:nvPicPr>
        <p:blipFill rotWithShape="1">
          <a:blip r:embed="rId2"/>
          <a:srcRect l="1" t="25340" r="62852" b="8696"/>
          <a:stretch/>
        </p:blipFill>
        <p:spPr>
          <a:xfrm rot="5400000">
            <a:off x="3191843" y="-2142156"/>
            <a:ext cx="5808313" cy="12192000"/>
          </a:xfrm>
          <a:prstGeom prst="rect">
            <a:avLst/>
          </a:prstGeom>
        </p:spPr>
      </p:pic>
      <p:pic>
        <p:nvPicPr>
          <p:cNvPr id="8" name="Afbeelding 7">
            <a:extLst>
              <a:ext uri="{FF2B5EF4-FFF2-40B4-BE49-F238E27FC236}">
                <a16:creationId xmlns:a16="http://schemas.microsoft.com/office/drawing/2014/main" id="{C7A6032F-218B-6F83-B4A6-7EA86467DD01}"/>
              </a:ext>
            </a:extLst>
          </p:cNvPr>
          <p:cNvPicPr>
            <a:picLocks noChangeAspect="1"/>
          </p:cNvPicPr>
          <p:nvPr userDrawn="1"/>
        </p:nvPicPr>
        <p:blipFill>
          <a:blip r:embed="rId3"/>
          <a:stretch>
            <a:fillRect/>
          </a:stretch>
        </p:blipFill>
        <p:spPr>
          <a:xfrm>
            <a:off x="649480" y="596924"/>
            <a:ext cx="2802410" cy="966487"/>
          </a:xfrm>
          <a:prstGeom prst="rect">
            <a:avLst/>
          </a:prstGeom>
        </p:spPr>
      </p:pic>
      <p:sp>
        <p:nvSpPr>
          <p:cNvPr id="9" name="Titel 1">
            <a:extLst>
              <a:ext uri="{FF2B5EF4-FFF2-40B4-BE49-F238E27FC236}">
                <a16:creationId xmlns:a16="http://schemas.microsoft.com/office/drawing/2014/main" id="{A878A15E-54A9-249A-3D5E-953818531B52}"/>
              </a:ext>
            </a:extLst>
          </p:cNvPr>
          <p:cNvSpPr>
            <a:spLocks noGrp="1"/>
          </p:cNvSpPr>
          <p:nvPr>
            <p:ph type="title" hasCustomPrompt="1"/>
          </p:nvPr>
        </p:nvSpPr>
        <p:spPr>
          <a:xfrm>
            <a:off x="6781800" y="5246665"/>
            <a:ext cx="4750894" cy="1123296"/>
          </a:xfrm>
        </p:spPr>
        <p:txBody>
          <a:bodyPr wrap="square"/>
          <a:lstStyle>
            <a:lvl1pPr algn="r">
              <a:defRPr>
                <a:solidFill>
                  <a:schemeClr val="bg1"/>
                </a:solidFill>
              </a:defRPr>
            </a:lvl1pPr>
          </a:lstStyle>
          <a:p>
            <a:r>
              <a:rPr lang="nl-NL" dirty="0"/>
              <a:t>Klik om de titel aan te passen</a:t>
            </a:r>
            <a:endParaRPr lang="nl-BE" dirty="0"/>
          </a:p>
        </p:txBody>
      </p:sp>
    </p:spTree>
    <p:extLst>
      <p:ext uri="{BB962C8B-B14F-4D97-AF65-F5344CB8AC3E}">
        <p14:creationId xmlns:p14="http://schemas.microsoft.com/office/powerpoint/2010/main" val="1014360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ntactgegevens">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362CCA57-A82C-ACC2-8D12-AC8E541A5E53}"/>
              </a:ext>
            </a:extLst>
          </p:cNvPr>
          <p:cNvSpPr/>
          <p:nvPr userDrawn="1"/>
        </p:nvSpPr>
        <p:spPr>
          <a:xfrm>
            <a:off x="0" y="6722076"/>
            <a:ext cx="12192000" cy="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tle 1">
            <a:extLst>
              <a:ext uri="{FF2B5EF4-FFF2-40B4-BE49-F238E27FC236}">
                <a16:creationId xmlns:a16="http://schemas.microsoft.com/office/drawing/2014/main" id="{7DA85FE2-EFEA-C4A7-068F-DD33753475FC}"/>
              </a:ext>
            </a:extLst>
          </p:cNvPr>
          <p:cNvSpPr>
            <a:spLocks noGrp="1"/>
          </p:cNvSpPr>
          <p:nvPr>
            <p:ph type="title" hasCustomPrompt="1"/>
          </p:nvPr>
        </p:nvSpPr>
        <p:spPr>
          <a:xfrm>
            <a:off x="475341" y="415926"/>
            <a:ext cx="11241997" cy="713159"/>
          </a:xfrm>
        </p:spPr>
        <p:txBody>
          <a:bodyPr>
            <a:normAutofit/>
          </a:bodyPr>
          <a:lstStyle>
            <a:lvl1pPr>
              <a:defRPr sz="4000" u="none">
                <a:solidFill>
                  <a:schemeClr val="tx1"/>
                </a:solidFill>
              </a:defRPr>
            </a:lvl1pPr>
          </a:lstStyle>
          <a:p>
            <a:r>
              <a:rPr lang="nl-NL" noProof="0" dirty="0"/>
              <a:t>Klik om de titel aan te passen</a:t>
            </a:r>
          </a:p>
        </p:txBody>
      </p:sp>
      <p:pic>
        <p:nvPicPr>
          <p:cNvPr id="11" name="Afbeelding 10">
            <a:extLst>
              <a:ext uri="{FF2B5EF4-FFF2-40B4-BE49-F238E27FC236}">
                <a16:creationId xmlns:a16="http://schemas.microsoft.com/office/drawing/2014/main" id="{40732AF1-9C92-2A6F-3912-C8163554B17E}"/>
              </a:ext>
            </a:extLst>
          </p:cNvPr>
          <p:cNvPicPr>
            <a:picLocks noChangeAspect="1"/>
          </p:cNvPicPr>
          <p:nvPr userDrawn="1"/>
        </p:nvPicPr>
        <p:blipFill>
          <a:blip r:embed="rId2"/>
          <a:stretch>
            <a:fillRect/>
          </a:stretch>
        </p:blipFill>
        <p:spPr>
          <a:xfrm>
            <a:off x="10385618" y="5984875"/>
            <a:ext cx="1331720" cy="459280"/>
          </a:xfrm>
          <a:prstGeom prst="rect">
            <a:avLst/>
          </a:prstGeom>
        </p:spPr>
      </p:pic>
    </p:spTree>
    <p:extLst>
      <p:ext uri="{BB962C8B-B14F-4D97-AF65-F5344CB8AC3E}">
        <p14:creationId xmlns:p14="http://schemas.microsoft.com/office/powerpoint/2010/main" val="3504454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Iconen">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362CCA57-A82C-ACC2-8D12-AC8E541A5E53}"/>
              </a:ext>
            </a:extLst>
          </p:cNvPr>
          <p:cNvSpPr/>
          <p:nvPr userDrawn="1"/>
        </p:nvSpPr>
        <p:spPr>
          <a:xfrm>
            <a:off x="0" y="6722076"/>
            <a:ext cx="12192000" cy="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tle 1">
            <a:extLst>
              <a:ext uri="{FF2B5EF4-FFF2-40B4-BE49-F238E27FC236}">
                <a16:creationId xmlns:a16="http://schemas.microsoft.com/office/drawing/2014/main" id="{7DA85FE2-EFEA-C4A7-068F-DD33753475FC}"/>
              </a:ext>
            </a:extLst>
          </p:cNvPr>
          <p:cNvSpPr>
            <a:spLocks noGrp="1"/>
          </p:cNvSpPr>
          <p:nvPr>
            <p:ph type="title" hasCustomPrompt="1"/>
          </p:nvPr>
        </p:nvSpPr>
        <p:spPr>
          <a:xfrm>
            <a:off x="475341" y="415926"/>
            <a:ext cx="11241997" cy="713159"/>
          </a:xfrm>
        </p:spPr>
        <p:txBody>
          <a:bodyPr>
            <a:normAutofit/>
          </a:bodyPr>
          <a:lstStyle>
            <a:lvl1pPr>
              <a:defRPr sz="4000" u="none">
                <a:solidFill>
                  <a:schemeClr val="tx1"/>
                </a:solidFill>
              </a:defRPr>
            </a:lvl1pPr>
          </a:lstStyle>
          <a:p>
            <a:r>
              <a:rPr lang="nl-NL" noProof="0" dirty="0"/>
              <a:t>Iconenlijst</a:t>
            </a:r>
          </a:p>
        </p:txBody>
      </p:sp>
    </p:spTree>
    <p:extLst>
      <p:ext uri="{BB962C8B-B14F-4D97-AF65-F5344CB8AC3E}">
        <p14:creationId xmlns:p14="http://schemas.microsoft.com/office/powerpoint/2010/main" val="2213376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D3B07D-9B6F-AC4C-BDE2-22F6E119BAA9}"/>
              </a:ext>
            </a:extLst>
          </p:cNvPr>
          <p:cNvSpPr>
            <a:spLocks noGrp="1"/>
          </p:cNvSpPr>
          <p:nvPr>
            <p:ph type="title"/>
          </p:nvPr>
        </p:nvSpPr>
        <p:spPr>
          <a:xfrm>
            <a:off x="721822" y="274770"/>
            <a:ext cx="8621683" cy="1325563"/>
          </a:xfrm>
        </p:spPr>
        <p:txBody>
          <a:bodyPr anchor="ctr">
            <a:noAutofit/>
          </a:bodyPr>
          <a:lstStyle>
            <a:lvl1pPr>
              <a:defRPr>
                <a:solidFill>
                  <a:schemeClr val="accent1"/>
                </a:solidFill>
                <a:latin typeface="+mn-lt"/>
              </a:defRPr>
            </a:lvl1p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85F88717-53D7-6B45-A050-CBB11BEC689E}"/>
              </a:ext>
            </a:extLst>
          </p:cNvPr>
          <p:cNvSpPr>
            <a:spLocks noGrp="1"/>
          </p:cNvSpPr>
          <p:nvPr>
            <p:ph idx="1"/>
          </p:nvPr>
        </p:nvSpPr>
        <p:spPr>
          <a:xfrm>
            <a:off x="721822" y="1865444"/>
            <a:ext cx="9486703" cy="3812025"/>
          </a:xfrm>
        </p:spPr>
        <p:txBody>
          <a:bodyPr>
            <a:noAutofit/>
          </a:bodyPr>
          <a:lstStyle>
            <a:lvl1pPr marL="230188" indent="-230188">
              <a:lnSpc>
                <a:spcPct val="85000"/>
              </a:lnSpc>
              <a:spcBef>
                <a:spcPts val="400"/>
              </a:spcBef>
              <a:spcAft>
                <a:spcPts val="800"/>
              </a:spcAft>
              <a:buClr>
                <a:schemeClr val="accent2"/>
              </a:buClr>
              <a:buFont typeface="Arial" panose="020B0604020202020204" pitchFamily="34" charset="0"/>
              <a:buChar char="•"/>
              <a:tabLst/>
              <a:defRPr sz="2000">
                <a:solidFill>
                  <a:schemeClr val="tx1">
                    <a:lumMod val="75000"/>
                    <a:lumOff val="25000"/>
                  </a:schemeClr>
                </a:solidFill>
              </a:defRPr>
            </a:lvl1pPr>
            <a:lvl2pPr marL="407988" indent="-177800">
              <a:lnSpc>
                <a:spcPct val="85000"/>
              </a:lnSpc>
              <a:spcBef>
                <a:spcPts val="200"/>
              </a:spcBef>
              <a:spcAft>
                <a:spcPts val="400"/>
              </a:spcAft>
              <a:buClr>
                <a:schemeClr val="accent2"/>
              </a:buClr>
              <a:buFont typeface="Systeemlettertype"/>
              <a:buChar char="-"/>
              <a:tabLst/>
              <a:defRPr sz="1800">
                <a:solidFill>
                  <a:schemeClr val="tx1">
                    <a:lumMod val="75000"/>
                    <a:lumOff val="25000"/>
                  </a:schemeClr>
                </a:solidFill>
              </a:defRPr>
            </a:lvl2pPr>
            <a:lvl3pPr marL="585788" indent="-177800">
              <a:lnSpc>
                <a:spcPct val="85000"/>
              </a:lnSpc>
              <a:spcBef>
                <a:spcPts val="300"/>
              </a:spcBef>
              <a:spcAft>
                <a:spcPts val="400"/>
              </a:spcAft>
              <a:buClr>
                <a:schemeClr val="accent2"/>
              </a:buClr>
              <a:buFont typeface="Wingdings" pitchFamily="2" charset="2"/>
              <a:buChar char="§"/>
              <a:tabLst/>
              <a:defRPr sz="1400">
                <a:solidFill>
                  <a:schemeClr val="tx1">
                    <a:lumMod val="75000"/>
                    <a:lumOff val="25000"/>
                  </a:schemeClr>
                </a:solidFill>
              </a:defRPr>
            </a:lvl3pPr>
            <a:lvl4pPr marL="763588" indent="-177800">
              <a:lnSpc>
                <a:spcPct val="85000"/>
              </a:lnSpc>
              <a:spcBef>
                <a:spcPts val="200"/>
              </a:spcBef>
              <a:spcAft>
                <a:spcPts val="400"/>
              </a:spcAft>
              <a:buClr>
                <a:srgbClr val="B2D234"/>
              </a:buClr>
              <a:buFont typeface="Courier New" panose="02070309020205020404" pitchFamily="49" charset="0"/>
              <a:buChar char="o"/>
              <a:tabLst/>
              <a:defRPr sz="1400"/>
            </a:lvl4pPr>
          </a:lstStyle>
          <a:p>
            <a:pPr lvl="0"/>
            <a:r>
              <a:rPr lang="nl-NL"/>
              <a:t>Tekststijl van het model bewerken</a:t>
            </a:r>
          </a:p>
          <a:p>
            <a:pPr lvl="1"/>
            <a:r>
              <a:rPr lang="nl-NL"/>
              <a:t>Tweede niveau</a:t>
            </a:r>
          </a:p>
          <a:p>
            <a:pPr lvl="2"/>
            <a:r>
              <a:rPr lang="nl-NL"/>
              <a:t>Derde niveau</a:t>
            </a:r>
          </a:p>
          <a:p>
            <a:pPr lvl="3"/>
            <a:r>
              <a:rPr lang="nl-NL"/>
              <a:t>Vierde niveau</a:t>
            </a:r>
          </a:p>
        </p:txBody>
      </p:sp>
      <p:sp>
        <p:nvSpPr>
          <p:cNvPr id="4" name="Tijdelijke aanduiding voor datum 3">
            <a:extLst>
              <a:ext uri="{FF2B5EF4-FFF2-40B4-BE49-F238E27FC236}">
                <a16:creationId xmlns:a16="http://schemas.microsoft.com/office/drawing/2014/main" id="{911C1E4F-8774-5342-AE68-60FE06A90677}"/>
              </a:ext>
            </a:extLst>
          </p:cNvPr>
          <p:cNvSpPr>
            <a:spLocks noGrp="1"/>
          </p:cNvSpPr>
          <p:nvPr>
            <p:ph type="dt" sz="half" idx="10"/>
          </p:nvPr>
        </p:nvSpPr>
        <p:spPr>
          <a:xfrm>
            <a:off x="9464408" y="6253425"/>
            <a:ext cx="1582844" cy="413382"/>
          </a:xfrm>
        </p:spPr>
        <p:txBody>
          <a:bodyPr/>
          <a:lstStyle>
            <a:lvl1pPr marL="0" indent="0" algn="r">
              <a:buFont typeface="Arial" panose="020B0604020202020204" pitchFamily="34" charset="0"/>
              <a:buNone/>
              <a:defRPr sz="1000"/>
            </a:lvl1pPr>
          </a:lstStyle>
          <a:p>
            <a:r>
              <a:rPr lang="nl-BE"/>
              <a:t>maart 2023</a:t>
            </a:r>
            <a:endParaRPr lang="en-GB"/>
          </a:p>
        </p:txBody>
      </p:sp>
      <p:sp>
        <p:nvSpPr>
          <p:cNvPr id="5" name="Tijdelijke aanduiding voor voettekst 4">
            <a:extLst>
              <a:ext uri="{FF2B5EF4-FFF2-40B4-BE49-F238E27FC236}">
                <a16:creationId xmlns:a16="http://schemas.microsoft.com/office/drawing/2014/main" id="{5C8D06DB-C709-5A41-8480-53353F6E4F0A}"/>
              </a:ext>
            </a:extLst>
          </p:cNvPr>
          <p:cNvSpPr>
            <a:spLocks noGrp="1"/>
          </p:cNvSpPr>
          <p:nvPr>
            <p:ph type="ftr" sz="quarter" idx="11"/>
          </p:nvPr>
        </p:nvSpPr>
        <p:spPr>
          <a:xfrm>
            <a:off x="2809702" y="6253425"/>
            <a:ext cx="6533803" cy="413382"/>
          </a:xfrm>
        </p:spPr>
        <p:txBody>
          <a:bodyPr/>
          <a:lstStyle>
            <a:lvl1pPr>
              <a:defRPr sz="1000"/>
            </a:lvl1pPr>
          </a:lstStyle>
          <a:p>
            <a:r>
              <a:rPr lang="en-GB"/>
              <a:t>Infovergadering afkoppeling riolering</a:t>
            </a:r>
          </a:p>
        </p:txBody>
      </p:sp>
      <p:sp>
        <p:nvSpPr>
          <p:cNvPr id="6" name="Tijdelijke aanduiding voor dianummer 5">
            <a:extLst>
              <a:ext uri="{FF2B5EF4-FFF2-40B4-BE49-F238E27FC236}">
                <a16:creationId xmlns:a16="http://schemas.microsoft.com/office/drawing/2014/main" id="{D695D411-CEA8-554D-BED9-4379B8733762}"/>
              </a:ext>
            </a:extLst>
          </p:cNvPr>
          <p:cNvSpPr>
            <a:spLocks noGrp="1"/>
          </p:cNvSpPr>
          <p:nvPr>
            <p:ph type="sldNum" sz="quarter" idx="12"/>
          </p:nvPr>
        </p:nvSpPr>
        <p:spPr>
          <a:xfrm>
            <a:off x="11093116" y="6253426"/>
            <a:ext cx="469784" cy="413382"/>
          </a:xfrm>
        </p:spPr>
        <p:txBody>
          <a:bodyPr/>
          <a:lstStyle>
            <a:lvl1pPr>
              <a:defRPr sz="1000"/>
            </a:lvl1pPr>
          </a:lstStyle>
          <a:p>
            <a:fld id="{0D55AD90-E753-AA4D-96BD-B26D74333C3A}" type="slidenum">
              <a:rPr lang="en-GB" smtClean="0"/>
              <a:pPr/>
              <a:t>‹nr.›</a:t>
            </a:fld>
            <a:endParaRPr lang="en-GB"/>
          </a:p>
        </p:txBody>
      </p:sp>
      <p:pic>
        <p:nvPicPr>
          <p:cNvPr id="10" name="Afbeelding 9">
            <a:extLst>
              <a:ext uri="{FF2B5EF4-FFF2-40B4-BE49-F238E27FC236}">
                <a16:creationId xmlns:a16="http://schemas.microsoft.com/office/drawing/2014/main" id="{36A423BC-CC51-3044-8831-0BAB7FFCCC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10900" y="454157"/>
            <a:ext cx="1181100" cy="1231900"/>
          </a:xfrm>
          <a:prstGeom prst="rect">
            <a:avLst/>
          </a:prstGeom>
        </p:spPr>
      </p:pic>
      <p:pic>
        <p:nvPicPr>
          <p:cNvPr id="15" name="Afbeelding 14">
            <a:extLst>
              <a:ext uri="{FF2B5EF4-FFF2-40B4-BE49-F238E27FC236}">
                <a16:creationId xmlns:a16="http://schemas.microsoft.com/office/drawing/2014/main" id="{CB1983D2-3597-7748-977B-8AAB3BF583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7210" y="6239777"/>
            <a:ext cx="1155600" cy="380385"/>
          </a:xfrm>
          <a:prstGeom prst="rect">
            <a:avLst/>
          </a:prstGeom>
        </p:spPr>
      </p:pic>
    </p:spTree>
    <p:extLst>
      <p:ext uri="{BB962C8B-B14F-4D97-AF65-F5344CB8AC3E}">
        <p14:creationId xmlns:p14="http://schemas.microsoft.com/office/powerpoint/2010/main" val="21608266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Openingsslide_foto">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A69B187-7334-7172-BADE-8F710E5B489F}"/>
              </a:ext>
            </a:extLst>
          </p:cNvPr>
          <p:cNvSpPr>
            <a:spLocks noGrp="1"/>
          </p:cNvSpPr>
          <p:nvPr>
            <p:ph type="pic" sz="quarter" idx="10"/>
          </p:nvPr>
        </p:nvSpPr>
        <p:spPr>
          <a:xfrm>
            <a:off x="6096000" y="0"/>
            <a:ext cx="6096000" cy="6858000"/>
          </a:xfrm>
        </p:spPr>
        <p:txBody>
          <a:bodyPr anchor="ctr" anchorCtr="0"/>
          <a:lstStyle>
            <a:lvl1pPr marL="0" indent="0" algn="ctr">
              <a:buFontTx/>
              <a:buNone/>
              <a:defRPr/>
            </a:lvl1pPr>
          </a:lstStyle>
          <a:p>
            <a:r>
              <a:rPr lang="nl-NL"/>
              <a:t>Klik op het pictogram als u een afbeelding wilt toevoegen</a:t>
            </a:r>
            <a:endParaRPr lang="nl-BE" dirty="0"/>
          </a:p>
        </p:txBody>
      </p:sp>
      <p:sp>
        <p:nvSpPr>
          <p:cNvPr id="9" name="Titel 1">
            <a:extLst>
              <a:ext uri="{FF2B5EF4-FFF2-40B4-BE49-F238E27FC236}">
                <a16:creationId xmlns:a16="http://schemas.microsoft.com/office/drawing/2014/main" id="{A878A15E-54A9-249A-3D5E-953818531B52}"/>
              </a:ext>
            </a:extLst>
          </p:cNvPr>
          <p:cNvSpPr>
            <a:spLocks noGrp="1"/>
          </p:cNvSpPr>
          <p:nvPr>
            <p:ph type="title" hasCustomPrompt="1"/>
          </p:nvPr>
        </p:nvSpPr>
        <p:spPr>
          <a:xfrm>
            <a:off x="649480" y="5246665"/>
            <a:ext cx="4750894" cy="1123296"/>
          </a:xfrm>
        </p:spPr>
        <p:txBody>
          <a:bodyPr wrap="square"/>
          <a:lstStyle>
            <a:lvl1pPr algn="l">
              <a:defRPr>
                <a:solidFill>
                  <a:schemeClr val="accent1"/>
                </a:solidFill>
              </a:defRPr>
            </a:lvl1pPr>
          </a:lstStyle>
          <a:p>
            <a:r>
              <a:rPr lang="nl-NL" dirty="0"/>
              <a:t>Klik om de titel aan te passen</a:t>
            </a:r>
            <a:endParaRPr lang="nl-BE" dirty="0"/>
          </a:p>
        </p:txBody>
      </p:sp>
      <p:pic>
        <p:nvPicPr>
          <p:cNvPr id="6" name="Afbeelding 5">
            <a:extLst>
              <a:ext uri="{FF2B5EF4-FFF2-40B4-BE49-F238E27FC236}">
                <a16:creationId xmlns:a16="http://schemas.microsoft.com/office/drawing/2014/main" id="{073F67C1-28ED-81EA-218E-FE84CD94CB44}"/>
              </a:ext>
            </a:extLst>
          </p:cNvPr>
          <p:cNvPicPr>
            <a:picLocks noChangeAspect="1"/>
          </p:cNvPicPr>
          <p:nvPr userDrawn="1"/>
        </p:nvPicPr>
        <p:blipFill>
          <a:blip r:embed="rId2"/>
          <a:stretch>
            <a:fillRect/>
          </a:stretch>
        </p:blipFill>
        <p:spPr>
          <a:xfrm>
            <a:off x="649480" y="596924"/>
            <a:ext cx="2802410" cy="966487"/>
          </a:xfrm>
          <a:prstGeom prst="rect">
            <a:avLst/>
          </a:prstGeom>
        </p:spPr>
      </p:pic>
    </p:spTree>
    <p:extLst>
      <p:ext uri="{BB962C8B-B14F-4D97-AF65-F5344CB8AC3E}">
        <p14:creationId xmlns:p14="http://schemas.microsoft.com/office/powerpoint/2010/main" val="2725524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_tekst">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362CCA57-A82C-ACC2-8D12-AC8E541A5E53}"/>
              </a:ext>
            </a:extLst>
          </p:cNvPr>
          <p:cNvSpPr/>
          <p:nvPr userDrawn="1"/>
        </p:nvSpPr>
        <p:spPr>
          <a:xfrm>
            <a:off x="0" y="6722076"/>
            <a:ext cx="12192000" cy="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a:extLst>
              <a:ext uri="{FF2B5EF4-FFF2-40B4-BE49-F238E27FC236}">
                <a16:creationId xmlns:a16="http://schemas.microsoft.com/office/drawing/2014/main" id="{434FC461-F8D3-0FAE-EA6E-5844378ACDFC}"/>
              </a:ext>
            </a:extLst>
          </p:cNvPr>
          <p:cNvPicPr>
            <a:picLocks noChangeAspect="1"/>
          </p:cNvPicPr>
          <p:nvPr userDrawn="1"/>
        </p:nvPicPr>
        <p:blipFill>
          <a:blip r:embed="rId2"/>
          <a:stretch>
            <a:fillRect/>
          </a:stretch>
        </p:blipFill>
        <p:spPr>
          <a:xfrm>
            <a:off x="475341" y="5984875"/>
            <a:ext cx="1331720" cy="459280"/>
          </a:xfrm>
          <a:prstGeom prst="rect">
            <a:avLst/>
          </a:prstGeom>
        </p:spPr>
      </p:pic>
      <p:sp>
        <p:nvSpPr>
          <p:cNvPr id="6" name="Tijdelijke aanduiding voor inhoud 2">
            <a:extLst>
              <a:ext uri="{FF2B5EF4-FFF2-40B4-BE49-F238E27FC236}">
                <a16:creationId xmlns:a16="http://schemas.microsoft.com/office/drawing/2014/main" id="{43F0BEC9-1F7B-C3D7-4D69-5C1DF9087520}"/>
              </a:ext>
            </a:extLst>
          </p:cNvPr>
          <p:cNvSpPr>
            <a:spLocks noGrp="1"/>
          </p:cNvSpPr>
          <p:nvPr>
            <p:ph idx="1" hasCustomPrompt="1"/>
          </p:nvPr>
        </p:nvSpPr>
        <p:spPr>
          <a:xfrm>
            <a:off x="475341" y="1482725"/>
            <a:ext cx="11241997" cy="4224229"/>
          </a:xfrm>
        </p:spPr>
        <p:txBody>
          <a:bodyPr lIns="0" tIns="0" rIns="0" bIns="0">
            <a:noAutofit/>
          </a:bodyPr>
          <a:lstStyle>
            <a:lvl1pPr marL="0" indent="0">
              <a:buNone/>
              <a:defRPr/>
            </a:lvl1pPr>
            <a:lvl2pPr marL="457200" indent="0">
              <a:buNone/>
              <a:defRPr/>
            </a:lvl2pPr>
            <a:lvl3pPr marL="914400" indent="0">
              <a:buNone/>
              <a:defRPr/>
            </a:lvl3pPr>
          </a:lstStyle>
          <a:p>
            <a:pPr lvl="0"/>
            <a:r>
              <a:rPr lang="nl-NL" dirty="0"/>
              <a:t>Klikken om de tekststijl van het model te bewerken</a:t>
            </a:r>
          </a:p>
        </p:txBody>
      </p:sp>
      <p:sp>
        <p:nvSpPr>
          <p:cNvPr id="7" name="Title 1">
            <a:extLst>
              <a:ext uri="{FF2B5EF4-FFF2-40B4-BE49-F238E27FC236}">
                <a16:creationId xmlns:a16="http://schemas.microsoft.com/office/drawing/2014/main" id="{7DA85FE2-EFEA-C4A7-068F-DD33753475FC}"/>
              </a:ext>
            </a:extLst>
          </p:cNvPr>
          <p:cNvSpPr>
            <a:spLocks noGrp="1"/>
          </p:cNvSpPr>
          <p:nvPr>
            <p:ph type="title" hasCustomPrompt="1"/>
          </p:nvPr>
        </p:nvSpPr>
        <p:spPr>
          <a:xfrm>
            <a:off x="475341" y="415926"/>
            <a:ext cx="11241997" cy="713159"/>
          </a:xfrm>
        </p:spPr>
        <p:txBody>
          <a:bodyPr>
            <a:normAutofit/>
          </a:bodyPr>
          <a:lstStyle>
            <a:lvl1pPr>
              <a:defRPr sz="4000" u="none">
                <a:solidFill>
                  <a:schemeClr val="tx1"/>
                </a:solidFill>
              </a:defRPr>
            </a:lvl1pPr>
          </a:lstStyle>
          <a:p>
            <a:r>
              <a:rPr lang="nl-NL" noProof="0" dirty="0"/>
              <a:t>Klik om de titel aan te passen</a:t>
            </a:r>
          </a:p>
        </p:txBody>
      </p:sp>
      <p:sp>
        <p:nvSpPr>
          <p:cNvPr id="3" name="Tijdelijke aanduiding voor dianummer 2">
            <a:extLst>
              <a:ext uri="{FF2B5EF4-FFF2-40B4-BE49-F238E27FC236}">
                <a16:creationId xmlns:a16="http://schemas.microsoft.com/office/drawing/2014/main" id="{854C1090-22FE-E038-E5D7-B60BA697B590}"/>
              </a:ext>
            </a:extLst>
          </p:cNvPr>
          <p:cNvSpPr>
            <a:spLocks noGrp="1"/>
          </p:cNvSpPr>
          <p:nvPr>
            <p:ph type="sldNum" sz="quarter" idx="10"/>
          </p:nvPr>
        </p:nvSpPr>
        <p:spPr/>
        <p:txBody>
          <a:bodyPr/>
          <a:lstStyle>
            <a:lvl1pPr>
              <a:defRPr/>
            </a:lvl1pPr>
          </a:lstStyle>
          <a:p>
            <a:fld id="{9FC8ED68-96CE-7944-ADE1-12D4522707F9}" type="slidenum">
              <a:rPr lang="nl-BE" smtClean="0"/>
              <a:pPr/>
              <a:t>‹nr.›</a:t>
            </a:fld>
            <a:endParaRPr lang="nl-BE" dirty="0"/>
          </a:p>
        </p:txBody>
      </p:sp>
    </p:spTree>
    <p:extLst>
      <p:ext uri="{BB962C8B-B14F-4D97-AF65-F5344CB8AC3E}">
        <p14:creationId xmlns:p14="http://schemas.microsoft.com/office/powerpoint/2010/main" val="2265710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_opsomming">
    <p:spTree>
      <p:nvGrpSpPr>
        <p:cNvPr id="1" name=""/>
        <p:cNvGrpSpPr/>
        <p:nvPr/>
      </p:nvGrpSpPr>
      <p:grpSpPr>
        <a:xfrm>
          <a:off x="0" y="0"/>
          <a:ext cx="0" cy="0"/>
          <a:chOff x="0" y="0"/>
          <a:chExt cx="0" cy="0"/>
        </a:xfrm>
      </p:grpSpPr>
      <p:sp>
        <p:nvSpPr>
          <p:cNvPr id="8" name="Tijdelijke aanduiding voor inhoud 2">
            <a:extLst>
              <a:ext uri="{FF2B5EF4-FFF2-40B4-BE49-F238E27FC236}">
                <a16:creationId xmlns:a16="http://schemas.microsoft.com/office/drawing/2014/main" id="{43F0BEC9-1F7B-C3D7-4D69-5C1DF9087520}"/>
              </a:ext>
            </a:extLst>
          </p:cNvPr>
          <p:cNvSpPr>
            <a:spLocks noGrp="1"/>
          </p:cNvSpPr>
          <p:nvPr>
            <p:ph idx="1"/>
          </p:nvPr>
        </p:nvSpPr>
        <p:spPr>
          <a:xfrm>
            <a:off x="475341" y="1482725"/>
            <a:ext cx="11241997" cy="4224229"/>
          </a:xfrm>
        </p:spPr>
        <p:txBody>
          <a:bodyPr wrap="square" lIns="0" tIns="0" rIns="0" bIns="0">
            <a:noAutofit/>
          </a:bodyPr>
          <a:lstStyle/>
          <a:p>
            <a:pPr lvl="0"/>
            <a:r>
              <a:rPr lang="nl-NL"/>
              <a:t>Klikken om de tekststijl van het model te bewerken</a:t>
            </a:r>
          </a:p>
          <a:p>
            <a:pPr lvl="1"/>
            <a:r>
              <a:rPr lang="nl-NL"/>
              <a:t>Tweede niveau</a:t>
            </a:r>
          </a:p>
          <a:p>
            <a:pPr lvl="2"/>
            <a:r>
              <a:rPr lang="nl-NL"/>
              <a:t>Derde niveau</a:t>
            </a:r>
          </a:p>
        </p:txBody>
      </p:sp>
      <p:sp>
        <p:nvSpPr>
          <p:cNvPr id="6" name="Title 1">
            <a:extLst>
              <a:ext uri="{FF2B5EF4-FFF2-40B4-BE49-F238E27FC236}">
                <a16:creationId xmlns:a16="http://schemas.microsoft.com/office/drawing/2014/main" id="{7DA85FE2-EFEA-C4A7-068F-DD33753475FC}"/>
              </a:ext>
            </a:extLst>
          </p:cNvPr>
          <p:cNvSpPr>
            <a:spLocks noGrp="1"/>
          </p:cNvSpPr>
          <p:nvPr>
            <p:ph type="title" hasCustomPrompt="1"/>
          </p:nvPr>
        </p:nvSpPr>
        <p:spPr>
          <a:xfrm>
            <a:off x="475341" y="415926"/>
            <a:ext cx="11241997" cy="713159"/>
          </a:xfrm>
        </p:spPr>
        <p:txBody>
          <a:bodyPr>
            <a:normAutofit/>
          </a:bodyPr>
          <a:lstStyle>
            <a:lvl1pPr>
              <a:defRPr sz="4000" u="none">
                <a:solidFill>
                  <a:schemeClr val="tx1"/>
                </a:solidFill>
              </a:defRPr>
            </a:lvl1pPr>
          </a:lstStyle>
          <a:p>
            <a:r>
              <a:rPr lang="nl-NL" noProof="0" dirty="0"/>
              <a:t>Klik om de titel aan te passen</a:t>
            </a:r>
          </a:p>
        </p:txBody>
      </p:sp>
      <p:sp>
        <p:nvSpPr>
          <p:cNvPr id="9" name="Rechthoek 8">
            <a:extLst>
              <a:ext uri="{FF2B5EF4-FFF2-40B4-BE49-F238E27FC236}">
                <a16:creationId xmlns:a16="http://schemas.microsoft.com/office/drawing/2014/main" id="{362CCA57-A82C-ACC2-8D12-AC8E541A5E53}"/>
              </a:ext>
            </a:extLst>
          </p:cNvPr>
          <p:cNvSpPr/>
          <p:nvPr userDrawn="1"/>
        </p:nvSpPr>
        <p:spPr>
          <a:xfrm>
            <a:off x="0" y="6722076"/>
            <a:ext cx="12192000" cy="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a:extLst>
              <a:ext uri="{FF2B5EF4-FFF2-40B4-BE49-F238E27FC236}">
                <a16:creationId xmlns:a16="http://schemas.microsoft.com/office/drawing/2014/main" id="{9133113A-107E-F23A-57BC-EF8660140BF3}"/>
              </a:ext>
            </a:extLst>
          </p:cNvPr>
          <p:cNvPicPr>
            <a:picLocks noChangeAspect="1"/>
          </p:cNvPicPr>
          <p:nvPr userDrawn="1"/>
        </p:nvPicPr>
        <p:blipFill>
          <a:blip r:embed="rId2"/>
          <a:stretch>
            <a:fillRect/>
          </a:stretch>
        </p:blipFill>
        <p:spPr>
          <a:xfrm>
            <a:off x="475341" y="5984875"/>
            <a:ext cx="1331720" cy="459280"/>
          </a:xfrm>
          <a:prstGeom prst="rect">
            <a:avLst/>
          </a:prstGeom>
        </p:spPr>
      </p:pic>
      <p:sp>
        <p:nvSpPr>
          <p:cNvPr id="3" name="Tijdelijke aanduiding voor dianummer 2">
            <a:extLst>
              <a:ext uri="{FF2B5EF4-FFF2-40B4-BE49-F238E27FC236}">
                <a16:creationId xmlns:a16="http://schemas.microsoft.com/office/drawing/2014/main" id="{2BC04ED0-9B76-CEC5-99C9-12EECDDA177C}"/>
              </a:ext>
            </a:extLst>
          </p:cNvPr>
          <p:cNvSpPr>
            <a:spLocks noGrp="1"/>
          </p:cNvSpPr>
          <p:nvPr>
            <p:ph type="sldNum" sz="quarter" idx="10"/>
          </p:nvPr>
        </p:nvSpPr>
        <p:spPr/>
        <p:txBody>
          <a:bodyPr/>
          <a:lstStyle/>
          <a:p>
            <a:fld id="{591E5747-6C9E-DC47-BBB7-1964FAC56069}" type="slidenum">
              <a:rPr lang="nl-BE" smtClean="0"/>
              <a:pPr/>
              <a:t>‹nr.›</a:t>
            </a:fld>
            <a:endParaRPr lang="nl-BE" dirty="0"/>
          </a:p>
        </p:txBody>
      </p:sp>
    </p:spTree>
    <p:extLst>
      <p:ext uri="{BB962C8B-B14F-4D97-AF65-F5344CB8AC3E}">
        <p14:creationId xmlns:p14="http://schemas.microsoft.com/office/powerpoint/2010/main" val="550370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el_afbeelding">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8FB765CC-24CB-693C-C77C-79FD12184D78}"/>
              </a:ext>
            </a:extLst>
          </p:cNvPr>
          <p:cNvSpPr>
            <a:spLocks noGrp="1"/>
          </p:cNvSpPr>
          <p:nvPr>
            <p:ph type="pic" sz="quarter" idx="12"/>
          </p:nvPr>
        </p:nvSpPr>
        <p:spPr>
          <a:xfrm>
            <a:off x="474662" y="1482725"/>
            <a:ext cx="11242675" cy="4224229"/>
          </a:xfrm>
        </p:spPr>
        <p:txBody>
          <a:bodyPr anchor="ctr" anchorCtr="0">
            <a:normAutofit/>
          </a:bodyPr>
          <a:lstStyle>
            <a:lvl1pPr marL="0" indent="0" algn="ctr">
              <a:buFontTx/>
              <a:buNone/>
              <a:defRPr sz="1600"/>
            </a:lvl1pPr>
          </a:lstStyle>
          <a:p>
            <a:r>
              <a:rPr lang="nl-NL"/>
              <a:t>Klik op het pictogram als u een afbeelding wilt toevoegen</a:t>
            </a:r>
            <a:endParaRPr lang="nl-BE" dirty="0"/>
          </a:p>
        </p:txBody>
      </p:sp>
      <p:sp>
        <p:nvSpPr>
          <p:cNvPr id="6" name="Title 1">
            <a:extLst>
              <a:ext uri="{FF2B5EF4-FFF2-40B4-BE49-F238E27FC236}">
                <a16:creationId xmlns:a16="http://schemas.microsoft.com/office/drawing/2014/main" id="{7DA85FE2-EFEA-C4A7-068F-DD33753475FC}"/>
              </a:ext>
            </a:extLst>
          </p:cNvPr>
          <p:cNvSpPr>
            <a:spLocks noGrp="1"/>
          </p:cNvSpPr>
          <p:nvPr>
            <p:ph type="title" hasCustomPrompt="1"/>
          </p:nvPr>
        </p:nvSpPr>
        <p:spPr>
          <a:xfrm>
            <a:off x="475342" y="415926"/>
            <a:ext cx="11242676" cy="713159"/>
          </a:xfrm>
        </p:spPr>
        <p:txBody>
          <a:bodyPr>
            <a:normAutofit/>
          </a:bodyPr>
          <a:lstStyle>
            <a:lvl1pPr>
              <a:defRPr sz="4000" u="none">
                <a:solidFill>
                  <a:schemeClr val="tx1"/>
                </a:solidFill>
              </a:defRPr>
            </a:lvl1pPr>
          </a:lstStyle>
          <a:p>
            <a:r>
              <a:rPr lang="nl-NL" noProof="0" dirty="0"/>
              <a:t>Klik om de titel aan te passen</a:t>
            </a:r>
          </a:p>
        </p:txBody>
      </p:sp>
      <p:sp>
        <p:nvSpPr>
          <p:cNvPr id="8" name="Rechthoek 7">
            <a:extLst>
              <a:ext uri="{FF2B5EF4-FFF2-40B4-BE49-F238E27FC236}">
                <a16:creationId xmlns:a16="http://schemas.microsoft.com/office/drawing/2014/main" id="{4F11AC98-5645-E50B-9B0B-693E2FBA45CE}"/>
              </a:ext>
            </a:extLst>
          </p:cNvPr>
          <p:cNvSpPr/>
          <p:nvPr userDrawn="1"/>
        </p:nvSpPr>
        <p:spPr>
          <a:xfrm>
            <a:off x="0" y="6722076"/>
            <a:ext cx="12192000" cy="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a:extLst>
              <a:ext uri="{FF2B5EF4-FFF2-40B4-BE49-F238E27FC236}">
                <a16:creationId xmlns:a16="http://schemas.microsoft.com/office/drawing/2014/main" id="{5617AFDB-509A-BB2B-0063-A2DC2224FD4F}"/>
              </a:ext>
            </a:extLst>
          </p:cNvPr>
          <p:cNvPicPr>
            <a:picLocks noChangeAspect="1"/>
          </p:cNvPicPr>
          <p:nvPr userDrawn="1"/>
        </p:nvPicPr>
        <p:blipFill>
          <a:blip r:embed="rId2"/>
          <a:stretch>
            <a:fillRect/>
          </a:stretch>
        </p:blipFill>
        <p:spPr>
          <a:xfrm>
            <a:off x="475341" y="5984875"/>
            <a:ext cx="1331720" cy="459280"/>
          </a:xfrm>
          <a:prstGeom prst="rect">
            <a:avLst/>
          </a:prstGeom>
        </p:spPr>
      </p:pic>
      <p:sp>
        <p:nvSpPr>
          <p:cNvPr id="5" name="Tijdelijke aanduiding voor dianummer 4">
            <a:extLst>
              <a:ext uri="{FF2B5EF4-FFF2-40B4-BE49-F238E27FC236}">
                <a16:creationId xmlns:a16="http://schemas.microsoft.com/office/drawing/2014/main" id="{6698ADA0-C17C-15A8-963F-C361584DC299}"/>
              </a:ext>
            </a:extLst>
          </p:cNvPr>
          <p:cNvSpPr>
            <a:spLocks noGrp="1"/>
          </p:cNvSpPr>
          <p:nvPr>
            <p:ph type="sldNum" sz="quarter" idx="13"/>
          </p:nvPr>
        </p:nvSpPr>
        <p:spPr/>
        <p:txBody>
          <a:bodyPr/>
          <a:lstStyle/>
          <a:p>
            <a:fld id="{591E5747-6C9E-DC47-BBB7-1964FAC56069}" type="slidenum">
              <a:rPr lang="nl-BE" smtClean="0"/>
              <a:pPr/>
              <a:t>‹nr.›</a:t>
            </a:fld>
            <a:endParaRPr lang="nl-BE" dirty="0"/>
          </a:p>
        </p:txBody>
      </p:sp>
    </p:spTree>
    <p:extLst>
      <p:ext uri="{BB962C8B-B14F-4D97-AF65-F5344CB8AC3E}">
        <p14:creationId xmlns:p14="http://schemas.microsoft.com/office/powerpoint/2010/main" val="3926277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Opsomming_afbeelding">
    <p:spTree>
      <p:nvGrpSpPr>
        <p:cNvPr id="1" name=""/>
        <p:cNvGrpSpPr/>
        <p:nvPr/>
      </p:nvGrpSpPr>
      <p:grpSpPr>
        <a:xfrm>
          <a:off x="0" y="0"/>
          <a:ext cx="0" cy="0"/>
          <a:chOff x="0" y="0"/>
          <a:chExt cx="0" cy="0"/>
        </a:xfrm>
      </p:grpSpPr>
      <p:sp>
        <p:nvSpPr>
          <p:cNvPr id="11" name="Tijdelijke aanduiding voor inhoud 2">
            <a:extLst>
              <a:ext uri="{FF2B5EF4-FFF2-40B4-BE49-F238E27FC236}">
                <a16:creationId xmlns:a16="http://schemas.microsoft.com/office/drawing/2014/main" id="{43F0BEC9-1F7B-C3D7-4D69-5C1DF9087520}"/>
              </a:ext>
            </a:extLst>
          </p:cNvPr>
          <p:cNvSpPr>
            <a:spLocks noGrp="1"/>
          </p:cNvSpPr>
          <p:nvPr>
            <p:ph idx="12" hasCustomPrompt="1"/>
          </p:nvPr>
        </p:nvSpPr>
        <p:spPr>
          <a:xfrm>
            <a:off x="475339" y="1472665"/>
            <a:ext cx="5400000" cy="4234289"/>
          </a:xfrm>
        </p:spPr>
        <p:txBody>
          <a:bodyPr wrap="square" lIns="0" tIns="0" rIns="0" bIns="0">
            <a:noAutofit/>
          </a:bodyPr>
          <a:lstStyle/>
          <a:p>
            <a:pPr lvl="0"/>
            <a:r>
              <a:rPr lang="nl-NL" dirty="0"/>
              <a:t>Klikken om de tekststijl van het model te bewerken</a:t>
            </a:r>
          </a:p>
          <a:p>
            <a:pPr lvl="1"/>
            <a:r>
              <a:rPr lang="nl-NL" dirty="0"/>
              <a:t>Tweede niveau</a:t>
            </a:r>
          </a:p>
          <a:p>
            <a:pPr lvl="2"/>
            <a:r>
              <a:rPr lang="nl-NL" dirty="0"/>
              <a:t>Derde niveau    </a:t>
            </a:r>
          </a:p>
        </p:txBody>
      </p:sp>
      <p:sp>
        <p:nvSpPr>
          <p:cNvPr id="6" name="Title 1">
            <a:extLst>
              <a:ext uri="{FF2B5EF4-FFF2-40B4-BE49-F238E27FC236}">
                <a16:creationId xmlns:a16="http://schemas.microsoft.com/office/drawing/2014/main" id="{80F705BC-6160-A07A-48A3-52089BACD442}"/>
              </a:ext>
            </a:extLst>
          </p:cNvPr>
          <p:cNvSpPr>
            <a:spLocks noGrp="1"/>
          </p:cNvSpPr>
          <p:nvPr>
            <p:ph type="title" hasCustomPrompt="1"/>
          </p:nvPr>
        </p:nvSpPr>
        <p:spPr>
          <a:xfrm>
            <a:off x="475342" y="415926"/>
            <a:ext cx="11241996" cy="710230"/>
          </a:xfrm>
        </p:spPr>
        <p:txBody>
          <a:bodyPr>
            <a:normAutofit/>
          </a:bodyPr>
          <a:lstStyle>
            <a:lvl1pPr>
              <a:defRPr sz="4000" u="none">
                <a:solidFill>
                  <a:schemeClr val="tx1"/>
                </a:solidFill>
              </a:defRPr>
            </a:lvl1pPr>
          </a:lstStyle>
          <a:p>
            <a:r>
              <a:rPr lang="nl-NL" noProof="0" dirty="0"/>
              <a:t>Klik om de titel aan te passen</a:t>
            </a:r>
          </a:p>
        </p:txBody>
      </p:sp>
      <p:sp>
        <p:nvSpPr>
          <p:cNvPr id="8" name="Tijdelijke aanduiding voor afbeelding 2">
            <a:extLst>
              <a:ext uri="{FF2B5EF4-FFF2-40B4-BE49-F238E27FC236}">
                <a16:creationId xmlns:a16="http://schemas.microsoft.com/office/drawing/2014/main" id="{8E5F3516-00E4-72D1-3920-34B561DAE793}"/>
              </a:ext>
            </a:extLst>
          </p:cNvPr>
          <p:cNvSpPr>
            <a:spLocks noGrp="1"/>
          </p:cNvSpPr>
          <p:nvPr>
            <p:ph type="pic" sz="quarter" idx="11" hasCustomPrompt="1"/>
          </p:nvPr>
        </p:nvSpPr>
        <p:spPr>
          <a:xfrm>
            <a:off x="6317338" y="1472665"/>
            <a:ext cx="5400000" cy="4234289"/>
          </a:xfrm>
          <a:solidFill>
            <a:schemeClr val="bg2">
              <a:alpha val="99761"/>
            </a:schemeClr>
          </a:solidFill>
        </p:spPr>
        <p:txBody>
          <a:bodyPr/>
          <a:lstStyle>
            <a:lvl1pPr marL="0" marR="0" indent="0" algn="l" defTabSz="914400" rtl="0" eaLnBrk="1" fontAlgn="auto" latinLnBrk="0" hangingPunct="1">
              <a:lnSpc>
                <a:spcPct val="90000"/>
              </a:lnSpc>
              <a:spcBef>
                <a:spcPts val="1000"/>
              </a:spcBef>
              <a:spcAft>
                <a:spcPts val="0"/>
              </a:spcAft>
              <a:buClr>
                <a:srgbClr val="6FBAA0"/>
              </a:buClr>
              <a:buSzTx/>
              <a:buFontTx/>
              <a:buNone/>
              <a:tabLst/>
              <a:defRPr/>
            </a:lvl1pPr>
          </a:lstStyle>
          <a:p>
            <a:pPr marL="0" marR="0" lvl="0" indent="0" algn="l" defTabSz="914400" rtl="0" eaLnBrk="1" fontAlgn="auto" latinLnBrk="0" hangingPunct="1">
              <a:lnSpc>
                <a:spcPct val="90000"/>
              </a:lnSpc>
              <a:spcBef>
                <a:spcPts val="1000"/>
              </a:spcBef>
              <a:spcAft>
                <a:spcPts val="0"/>
              </a:spcAft>
              <a:buClr>
                <a:srgbClr val="6FBAA0"/>
              </a:buClr>
              <a:buSzTx/>
              <a:buFontTx/>
              <a:buNone/>
              <a:tabLst/>
              <a:defRPr/>
            </a:pPr>
            <a:r>
              <a:rPr lang="nl-NL" noProof="0" dirty="0"/>
              <a:t>Klik om een afbeelding toe te voegen</a:t>
            </a:r>
          </a:p>
          <a:p>
            <a:endParaRPr lang="nl-BE" dirty="0"/>
          </a:p>
        </p:txBody>
      </p:sp>
      <p:sp>
        <p:nvSpPr>
          <p:cNvPr id="9" name="Rechthoek 8">
            <a:extLst>
              <a:ext uri="{FF2B5EF4-FFF2-40B4-BE49-F238E27FC236}">
                <a16:creationId xmlns:a16="http://schemas.microsoft.com/office/drawing/2014/main" id="{50CD90F6-178C-88F0-DE95-8BC136450AB3}"/>
              </a:ext>
            </a:extLst>
          </p:cNvPr>
          <p:cNvSpPr/>
          <p:nvPr userDrawn="1"/>
        </p:nvSpPr>
        <p:spPr>
          <a:xfrm>
            <a:off x="0" y="6722076"/>
            <a:ext cx="12192000" cy="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a:extLst>
              <a:ext uri="{FF2B5EF4-FFF2-40B4-BE49-F238E27FC236}">
                <a16:creationId xmlns:a16="http://schemas.microsoft.com/office/drawing/2014/main" id="{6A60C297-CD7D-3CF0-E802-FA1B5B027723}"/>
              </a:ext>
            </a:extLst>
          </p:cNvPr>
          <p:cNvPicPr>
            <a:picLocks noChangeAspect="1"/>
          </p:cNvPicPr>
          <p:nvPr userDrawn="1"/>
        </p:nvPicPr>
        <p:blipFill>
          <a:blip r:embed="rId2"/>
          <a:stretch>
            <a:fillRect/>
          </a:stretch>
        </p:blipFill>
        <p:spPr>
          <a:xfrm>
            <a:off x="475341" y="5984875"/>
            <a:ext cx="1331720" cy="459280"/>
          </a:xfrm>
          <a:prstGeom prst="rect">
            <a:avLst/>
          </a:prstGeom>
        </p:spPr>
      </p:pic>
      <p:sp>
        <p:nvSpPr>
          <p:cNvPr id="3" name="Tijdelijke aanduiding voor dianummer 2">
            <a:extLst>
              <a:ext uri="{FF2B5EF4-FFF2-40B4-BE49-F238E27FC236}">
                <a16:creationId xmlns:a16="http://schemas.microsoft.com/office/drawing/2014/main" id="{4C37292D-28FF-D887-E976-95FC93B17162}"/>
              </a:ext>
            </a:extLst>
          </p:cNvPr>
          <p:cNvSpPr>
            <a:spLocks noGrp="1"/>
          </p:cNvSpPr>
          <p:nvPr>
            <p:ph type="sldNum" sz="quarter" idx="13"/>
          </p:nvPr>
        </p:nvSpPr>
        <p:spPr/>
        <p:txBody>
          <a:bodyPr/>
          <a:lstStyle/>
          <a:p>
            <a:fld id="{591E5747-6C9E-DC47-BBB7-1964FAC56069}" type="slidenum">
              <a:rPr lang="nl-BE" smtClean="0"/>
              <a:pPr/>
              <a:t>‹nr.›</a:t>
            </a:fld>
            <a:endParaRPr lang="nl-BE" dirty="0"/>
          </a:p>
        </p:txBody>
      </p:sp>
    </p:spTree>
    <p:extLst>
      <p:ext uri="{BB962C8B-B14F-4D97-AF65-F5344CB8AC3E}">
        <p14:creationId xmlns:p14="http://schemas.microsoft.com/office/powerpoint/2010/main" val="2154465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Afbeelding_opsommin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0F705BC-6160-A07A-48A3-52089BACD442}"/>
              </a:ext>
            </a:extLst>
          </p:cNvPr>
          <p:cNvSpPr>
            <a:spLocks noGrp="1"/>
          </p:cNvSpPr>
          <p:nvPr>
            <p:ph type="title" hasCustomPrompt="1"/>
          </p:nvPr>
        </p:nvSpPr>
        <p:spPr>
          <a:xfrm>
            <a:off x="475342" y="415926"/>
            <a:ext cx="11241996" cy="710230"/>
          </a:xfrm>
        </p:spPr>
        <p:txBody>
          <a:bodyPr>
            <a:normAutofit/>
          </a:bodyPr>
          <a:lstStyle>
            <a:lvl1pPr>
              <a:defRPr sz="4000" u="none">
                <a:solidFill>
                  <a:schemeClr val="tx1"/>
                </a:solidFill>
              </a:defRPr>
            </a:lvl1pPr>
          </a:lstStyle>
          <a:p>
            <a:r>
              <a:rPr lang="nl-NL" noProof="0" dirty="0"/>
              <a:t>Klik om de titel aan te passen</a:t>
            </a:r>
          </a:p>
        </p:txBody>
      </p:sp>
      <p:sp>
        <p:nvSpPr>
          <p:cNvPr id="8" name="Tijdelijke aanduiding voor afbeelding 2">
            <a:extLst>
              <a:ext uri="{FF2B5EF4-FFF2-40B4-BE49-F238E27FC236}">
                <a16:creationId xmlns:a16="http://schemas.microsoft.com/office/drawing/2014/main" id="{8E5F3516-00E4-72D1-3920-34B561DAE793}"/>
              </a:ext>
            </a:extLst>
          </p:cNvPr>
          <p:cNvSpPr>
            <a:spLocks noGrp="1"/>
          </p:cNvSpPr>
          <p:nvPr>
            <p:ph type="pic" sz="quarter" idx="11" hasCustomPrompt="1"/>
          </p:nvPr>
        </p:nvSpPr>
        <p:spPr>
          <a:xfrm>
            <a:off x="475337" y="1472665"/>
            <a:ext cx="5400000" cy="4234289"/>
          </a:xfrm>
          <a:solidFill>
            <a:schemeClr val="bg2">
              <a:alpha val="99761"/>
            </a:schemeClr>
          </a:solidFill>
        </p:spPr>
        <p:txBody>
          <a:bodyPr/>
          <a:lstStyle>
            <a:lvl1pPr marL="0" marR="0" indent="0" algn="l" defTabSz="914400" rtl="0" eaLnBrk="1" fontAlgn="auto" latinLnBrk="0" hangingPunct="1">
              <a:lnSpc>
                <a:spcPct val="90000"/>
              </a:lnSpc>
              <a:spcBef>
                <a:spcPts val="1000"/>
              </a:spcBef>
              <a:spcAft>
                <a:spcPts val="0"/>
              </a:spcAft>
              <a:buClr>
                <a:srgbClr val="6FBAA0"/>
              </a:buClr>
              <a:buSzTx/>
              <a:buFontTx/>
              <a:buNone/>
              <a:tabLst/>
              <a:defRPr/>
            </a:lvl1pPr>
          </a:lstStyle>
          <a:p>
            <a:pPr marL="0" marR="0" lvl="0" indent="0" algn="l" defTabSz="914400" rtl="0" eaLnBrk="1" fontAlgn="auto" latinLnBrk="0" hangingPunct="1">
              <a:lnSpc>
                <a:spcPct val="90000"/>
              </a:lnSpc>
              <a:spcBef>
                <a:spcPts val="1000"/>
              </a:spcBef>
              <a:spcAft>
                <a:spcPts val="0"/>
              </a:spcAft>
              <a:buClr>
                <a:srgbClr val="6FBAA0"/>
              </a:buClr>
              <a:buSzTx/>
              <a:buFontTx/>
              <a:buNone/>
              <a:tabLst/>
              <a:defRPr/>
            </a:pPr>
            <a:r>
              <a:rPr lang="nl-NL" noProof="0" dirty="0"/>
              <a:t>Klik om een afbeelding toe te voegen</a:t>
            </a:r>
          </a:p>
          <a:p>
            <a:endParaRPr lang="nl-BE" dirty="0"/>
          </a:p>
        </p:txBody>
      </p:sp>
      <p:sp>
        <p:nvSpPr>
          <p:cNvPr id="9" name="Rechthoek 8">
            <a:extLst>
              <a:ext uri="{FF2B5EF4-FFF2-40B4-BE49-F238E27FC236}">
                <a16:creationId xmlns:a16="http://schemas.microsoft.com/office/drawing/2014/main" id="{50CD90F6-178C-88F0-DE95-8BC136450AB3}"/>
              </a:ext>
            </a:extLst>
          </p:cNvPr>
          <p:cNvSpPr/>
          <p:nvPr userDrawn="1"/>
        </p:nvSpPr>
        <p:spPr>
          <a:xfrm>
            <a:off x="0" y="6722076"/>
            <a:ext cx="12192000" cy="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jdelijke aanduiding voor inhoud 2">
            <a:extLst>
              <a:ext uri="{FF2B5EF4-FFF2-40B4-BE49-F238E27FC236}">
                <a16:creationId xmlns:a16="http://schemas.microsoft.com/office/drawing/2014/main" id="{C3E60F6D-11C1-08B6-DB0C-3510ED70501E}"/>
              </a:ext>
            </a:extLst>
          </p:cNvPr>
          <p:cNvSpPr>
            <a:spLocks noGrp="1"/>
          </p:cNvSpPr>
          <p:nvPr>
            <p:ph idx="12" hasCustomPrompt="1"/>
          </p:nvPr>
        </p:nvSpPr>
        <p:spPr>
          <a:xfrm>
            <a:off x="6316663" y="1472665"/>
            <a:ext cx="5400000" cy="4234289"/>
          </a:xfrm>
        </p:spPr>
        <p:txBody>
          <a:bodyPr wrap="square" lIns="0" tIns="0" rIns="0" bIns="0">
            <a:noAutofit/>
          </a:bodyPr>
          <a:lstStyle/>
          <a:p>
            <a:pPr lvl="0"/>
            <a:r>
              <a:rPr lang="nl-NL" dirty="0"/>
              <a:t>Klikken om de tekststijl van het model te bewerken</a:t>
            </a:r>
          </a:p>
          <a:p>
            <a:pPr lvl="1"/>
            <a:r>
              <a:rPr lang="nl-NL" dirty="0"/>
              <a:t>Tweede niveau</a:t>
            </a:r>
          </a:p>
          <a:p>
            <a:pPr lvl="2"/>
            <a:r>
              <a:rPr lang="nl-NL" dirty="0"/>
              <a:t>Derde niveau    </a:t>
            </a:r>
          </a:p>
        </p:txBody>
      </p:sp>
      <p:pic>
        <p:nvPicPr>
          <p:cNvPr id="3" name="Afbeelding 2">
            <a:extLst>
              <a:ext uri="{FF2B5EF4-FFF2-40B4-BE49-F238E27FC236}">
                <a16:creationId xmlns:a16="http://schemas.microsoft.com/office/drawing/2014/main" id="{680208AD-71DD-B538-93B4-019F52902B9C}"/>
              </a:ext>
            </a:extLst>
          </p:cNvPr>
          <p:cNvPicPr>
            <a:picLocks noChangeAspect="1"/>
          </p:cNvPicPr>
          <p:nvPr userDrawn="1"/>
        </p:nvPicPr>
        <p:blipFill>
          <a:blip r:embed="rId2"/>
          <a:stretch>
            <a:fillRect/>
          </a:stretch>
        </p:blipFill>
        <p:spPr>
          <a:xfrm>
            <a:off x="475341" y="5984875"/>
            <a:ext cx="1331720" cy="459280"/>
          </a:xfrm>
          <a:prstGeom prst="rect">
            <a:avLst/>
          </a:prstGeom>
        </p:spPr>
      </p:pic>
      <p:sp>
        <p:nvSpPr>
          <p:cNvPr id="4" name="Tijdelijke aanduiding voor dianummer 3">
            <a:extLst>
              <a:ext uri="{FF2B5EF4-FFF2-40B4-BE49-F238E27FC236}">
                <a16:creationId xmlns:a16="http://schemas.microsoft.com/office/drawing/2014/main" id="{6B27CFC5-A791-30FE-986A-693F3B975B8B}"/>
              </a:ext>
            </a:extLst>
          </p:cNvPr>
          <p:cNvSpPr>
            <a:spLocks noGrp="1"/>
          </p:cNvSpPr>
          <p:nvPr>
            <p:ph type="sldNum" sz="quarter" idx="13"/>
          </p:nvPr>
        </p:nvSpPr>
        <p:spPr/>
        <p:txBody>
          <a:bodyPr/>
          <a:lstStyle/>
          <a:p>
            <a:fld id="{591E5747-6C9E-DC47-BBB7-1964FAC56069}" type="slidenum">
              <a:rPr lang="nl-BE" smtClean="0"/>
              <a:pPr/>
              <a:t>‹nr.›</a:t>
            </a:fld>
            <a:endParaRPr lang="nl-BE" dirty="0"/>
          </a:p>
        </p:txBody>
      </p:sp>
    </p:spTree>
    <p:extLst>
      <p:ext uri="{BB962C8B-B14F-4D97-AF65-F5344CB8AC3E}">
        <p14:creationId xmlns:p14="http://schemas.microsoft.com/office/powerpoint/2010/main" val="2708072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Afbeelding">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8FB765CC-24CB-693C-C77C-79FD12184D78}"/>
              </a:ext>
            </a:extLst>
          </p:cNvPr>
          <p:cNvSpPr>
            <a:spLocks noGrp="1"/>
          </p:cNvSpPr>
          <p:nvPr>
            <p:ph type="pic" sz="quarter" idx="12"/>
          </p:nvPr>
        </p:nvSpPr>
        <p:spPr>
          <a:xfrm>
            <a:off x="0" y="0"/>
            <a:ext cx="12192000" cy="6722076"/>
          </a:xfrm>
          <a:solidFill>
            <a:schemeClr val="bg1">
              <a:lumMod val="85000"/>
            </a:schemeClr>
          </a:solidFill>
        </p:spPr>
        <p:txBody>
          <a:bodyPr anchor="ctr" anchorCtr="0">
            <a:noAutofit/>
          </a:bodyPr>
          <a:lstStyle>
            <a:lvl1pPr marL="0" indent="0" algn="ctr">
              <a:buFontTx/>
              <a:buNone/>
              <a:defRPr/>
            </a:lvl1pPr>
          </a:lstStyle>
          <a:p>
            <a:r>
              <a:rPr lang="nl-NL"/>
              <a:t>Klik op het pictogram als u een afbeelding wilt toevoegen</a:t>
            </a:r>
            <a:endParaRPr lang="nl-BE" dirty="0"/>
          </a:p>
        </p:txBody>
      </p:sp>
      <p:sp>
        <p:nvSpPr>
          <p:cNvPr id="8" name="Rechthoek 7">
            <a:extLst>
              <a:ext uri="{FF2B5EF4-FFF2-40B4-BE49-F238E27FC236}">
                <a16:creationId xmlns:a16="http://schemas.microsoft.com/office/drawing/2014/main" id="{4F11AC98-5645-E50B-9B0B-693E2FBA45CE}"/>
              </a:ext>
            </a:extLst>
          </p:cNvPr>
          <p:cNvSpPr/>
          <p:nvPr userDrawn="1"/>
        </p:nvSpPr>
        <p:spPr>
          <a:xfrm>
            <a:off x="0" y="6722076"/>
            <a:ext cx="12192000" cy="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027131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Samenwerkingspartners">
    <p:spTree>
      <p:nvGrpSpPr>
        <p:cNvPr id="1" name=""/>
        <p:cNvGrpSpPr/>
        <p:nvPr/>
      </p:nvGrpSpPr>
      <p:grpSpPr>
        <a:xfrm>
          <a:off x="0" y="0"/>
          <a:ext cx="0" cy="0"/>
          <a:chOff x="0" y="0"/>
          <a:chExt cx="0" cy="0"/>
        </a:xfrm>
      </p:grpSpPr>
      <p:sp>
        <p:nvSpPr>
          <p:cNvPr id="17" name="Rechthoek 16">
            <a:extLst>
              <a:ext uri="{FF2B5EF4-FFF2-40B4-BE49-F238E27FC236}">
                <a16:creationId xmlns:a16="http://schemas.microsoft.com/office/drawing/2014/main" id="{534CD739-C2C3-27CE-8D01-F643B0B43E82}"/>
              </a:ext>
            </a:extLst>
          </p:cNvPr>
          <p:cNvSpPr/>
          <p:nvPr userDrawn="1"/>
        </p:nvSpPr>
        <p:spPr>
          <a:xfrm>
            <a:off x="3416667" y="1525915"/>
            <a:ext cx="2481576" cy="28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7" name="Rechthoek 36">
            <a:extLst>
              <a:ext uri="{FF2B5EF4-FFF2-40B4-BE49-F238E27FC236}">
                <a16:creationId xmlns:a16="http://schemas.microsoft.com/office/drawing/2014/main" id="{1A298087-B24C-5A8F-C670-A94F97C89989}"/>
              </a:ext>
            </a:extLst>
          </p:cNvPr>
          <p:cNvSpPr/>
          <p:nvPr userDrawn="1"/>
        </p:nvSpPr>
        <p:spPr>
          <a:xfrm>
            <a:off x="6186824" y="1532873"/>
            <a:ext cx="2481576" cy="28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0" name="Rechthoek 39">
            <a:extLst>
              <a:ext uri="{FF2B5EF4-FFF2-40B4-BE49-F238E27FC236}">
                <a16:creationId xmlns:a16="http://schemas.microsoft.com/office/drawing/2014/main" id="{E6AD94E6-84AD-3926-DE32-9C045F4338A0}"/>
              </a:ext>
            </a:extLst>
          </p:cNvPr>
          <p:cNvSpPr/>
          <p:nvPr userDrawn="1"/>
        </p:nvSpPr>
        <p:spPr>
          <a:xfrm>
            <a:off x="8956981" y="1532873"/>
            <a:ext cx="2481576" cy="28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le 1">
            <a:extLst>
              <a:ext uri="{FF2B5EF4-FFF2-40B4-BE49-F238E27FC236}">
                <a16:creationId xmlns:a16="http://schemas.microsoft.com/office/drawing/2014/main" id="{7DA85FE2-EFEA-C4A7-068F-DD33753475FC}"/>
              </a:ext>
            </a:extLst>
          </p:cNvPr>
          <p:cNvSpPr>
            <a:spLocks noGrp="1"/>
          </p:cNvSpPr>
          <p:nvPr>
            <p:ph type="title" hasCustomPrompt="1"/>
          </p:nvPr>
        </p:nvSpPr>
        <p:spPr>
          <a:xfrm>
            <a:off x="475341" y="415926"/>
            <a:ext cx="11241997" cy="713159"/>
          </a:xfrm>
        </p:spPr>
        <p:txBody>
          <a:bodyPr>
            <a:normAutofit/>
          </a:bodyPr>
          <a:lstStyle>
            <a:lvl1pPr>
              <a:defRPr sz="4000" u="none">
                <a:solidFill>
                  <a:schemeClr val="tx1"/>
                </a:solidFill>
              </a:defRPr>
            </a:lvl1pPr>
          </a:lstStyle>
          <a:p>
            <a:r>
              <a:rPr lang="nl-NL" noProof="0" dirty="0"/>
              <a:t>Klik om de titel aan te passen</a:t>
            </a:r>
          </a:p>
        </p:txBody>
      </p:sp>
      <p:sp>
        <p:nvSpPr>
          <p:cNvPr id="2" name="Rechthoek 1">
            <a:extLst>
              <a:ext uri="{FF2B5EF4-FFF2-40B4-BE49-F238E27FC236}">
                <a16:creationId xmlns:a16="http://schemas.microsoft.com/office/drawing/2014/main" id="{9F95462C-CCD0-0759-E62C-17D80CC1C555}"/>
              </a:ext>
            </a:extLst>
          </p:cNvPr>
          <p:cNvSpPr/>
          <p:nvPr userDrawn="1"/>
        </p:nvSpPr>
        <p:spPr>
          <a:xfrm>
            <a:off x="0" y="6722076"/>
            <a:ext cx="12192000" cy="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a:extLst>
              <a:ext uri="{FF2B5EF4-FFF2-40B4-BE49-F238E27FC236}">
                <a16:creationId xmlns:a16="http://schemas.microsoft.com/office/drawing/2014/main" id="{FD6D0736-7615-4EBB-D7E6-3FAEAB15C5CC}"/>
              </a:ext>
            </a:extLst>
          </p:cNvPr>
          <p:cNvSpPr/>
          <p:nvPr userDrawn="1"/>
        </p:nvSpPr>
        <p:spPr>
          <a:xfrm>
            <a:off x="646510" y="1525915"/>
            <a:ext cx="2481576" cy="28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ijdelijke aanduiding voor afbeelding 4">
            <a:extLst>
              <a:ext uri="{FF2B5EF4-FFF2-40B4-BE49-F238E27FC236}">
                <a16:creationId xmlns:a16="http://schemas.microsoft.com/office/drawing/2014/main" id="{3480BBAE-163C-4C10-F23E-8F8F29433DAD}"/>
              </a:ext>
            </a:extLst>
          </p:cNvPr>
          <p:cNvSpPr>
            <a:spLocks noGrp="1"/>
          </p:cNvSpPr>
          <p:nvPr>
            <p:ph type="pic" sz="quarter" idx="15"/>
          </p:nvPr>
        </p:nvSpPr>
        <p:spPr>
          <a:xfrm>
            <a:off x="3554533" y="1665081"/>
            <a:ext cx="2205845" cy="1389626"/>
          </a:xfrm>
          <a:ln>
            <a:noFill/>
          </a:ln>
        </p:spPr>
        <p:txBody>
          <a:bodyPr anchor="ctr" anchorCtr="0">
            <a:normAutofit/>
          </a:bodyPr>
          <a:lstStyle>
            <a:lvl1pPr marL="0" indent="0" algn="ctr">
              <a:buFontTx/>
              <a:buNone/>
              <a:defRPr sz="1600"/>
            </a:lvl1pPr>
          </a:lstStyle>
          <a:p>
            <a:r>
              <a:rPr lang="nl-NL"/>
              <a:t>Klik op het pictogram als u een afbeelding wilt toevoegen</a:t>
            </a:r>
            <a:endParaRPr lang="nl-BE" dirty="0"/>
          </a:p>
        </p:txBody>
      </p:sp>
      <p:sp>
        <p:nvSpPr>
          <p:cNvPr id="18" name="Tijdelijke aanduiding voor tekst 14">
            <a:extLst>
              <a:ext uri="{FF2B5EF4-FFF2-40B4-BE49-F238E27FC236}">
                <a16:creationId xmlns:a16="http://schemas.microsoft.com/office/drawing/2014/main" id="{C29E8E2B-28F9-1D94-826A-91E2DB0F29DA}"/>
              </a:ext>
            </a:extLst>
          </p:cNvPr>
          <p:cNvSpPr>
            <a:spLocks noGrp="1"/>
          </p:cNvSpPr>
          <p:nvPr>
            <p:ph type="body" sz="quarter" idx="16" hasCustomPrompt="1"/>
          </p:nvPr>
        </p:nvSpPr>
        <p:spPr>
          <a:xfrm>
            <a:off x="3554533" y="3230735"/>
            <a:ext cx="2205845" cy="1037550"/>
          </a:xfrm>
        </p:spPr>
        <p:txBody>
          <a:bodyPr anchor="ctr" anchorCtr="0">
            <a:normAutofit/>
          </a:bodyPr>
          <a:lstStyle>
            <a:lvl1pPr marL="0" indent="0" algn="ctr">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dirty="0"/>
              <a:t>Klikken om de tekststijl van het model te bewerken.</a:t>
            </a:r>
            <a:endParaRPr lang="nl-BE" dirty="0"/>
          </a:p>
        </p:txBody>
      </p:sp>
      <p:sp>
        <p:nvSpPr>
          <p:cNvPr id="36" name="Tijdelijke aanduiding voor afbeelding 4">
            <a:extLst>
              <a:ext uri="{FF2B5EF4-FFF2-40B4-BE49-F238E27FC236}">
                <a16:creationId xmlns:a16="http://schemas.microsoft.com/office/drawing/2014/main" id="{01CB55C2-9DEE-A4F2-857B-6498621F45B2}"/>
              </a:ext>
            </a:extLst>
          </p:cNvPr>
          <p:cNvSpPr>
            <a:spLocks noGrp="1"/>
          </p:cNvSpPr>
          <p:nvPr>
            <p:ph type="pic" sz="quarter" idx="17"/>
          </p:nvPr>
        </p:nvSpPr>
        <p:spPr>
          <a:xfrm>
            <a:off x="6324690" y="1665081"/>
            <a:ext cx="2205845" cy="1396584"/>
          </a:xfrm>
          <a:ln>
            <a:noFill/>
          </a:ln>
        </p:spPr>
        <p:txBody>
          <a:bodyPr anchor="ctr" anchorCtr="0">
            <a:normAutofit/>
          </a:bodyPr>
          <a:lstStyle>
            <a:lvl1pPr marL="0" indent="0" algn="ctr">
              <a:buFontTx/>
              <a:buNone/>
              <a:defRPr sz="1600"/>
            </a:lvl1pPr>
          </a:lstStyle>
          <a:p>
            <a:r>
              <a:rPr lang="nl-NL"/>
              <a:t>Klik op het pictogram als u een afbeelding wilt toevoegen</a:t>
            </a:r>
            <a:endParaRPr lang="nl-BE" dirty="0"/>
          </a:p>
        </p:txBody>
      </p:sp>
      <p:sp>
        <p:nvSpPr>
          <p:cNvPr id="38" name="Tijdelijke aanduiding voor tekst 14">
            <a:extLst>
              <a:ext uri="{FF2B5EF4-FFF2-40B4-BE49-F238E27FC236}">
                <a16:creationId xmlns:a16="http://schemas.microsoft.com/office/drawing/2014/main" id="{707683FC-7700-1789-A76C-5DF085813F6A}"/>
              </a:ext>
            </a:extLst>
          </p:cNvPr>
          <p:cNvSpPr>
            <a:spLocks noGrp="1"/>
          </p:cNvSpPr>
          <p:nvPr>
            <p:ph type="body" sz="quarter" idx="18" hasCustomPrompt="1"/>
          </p:nvPr>
        </p:nvSpPr>
        <p:spPr>
          <a:xfrm>
            <a:off x="6324690" y="3237693"/>
            <a:ext cx="2205845" cy="1030592"/>
          </a:xfrm>
        </p:spPr>
        <p:txBody>
          <a:bodyPr anchor="ctr" anchorCtr="0">
            <a:normAutofit/>
          </a:bodyPr>
          <a:lstStyle>
            <a:lvl1pPr marL="0" indent="0" algn="ctr">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dirty="0"/>
              <a:t>Klikken om de tekststijl van het model te bewerken.</a:t>
            </a:r>
            <a:endParaRPr lang="nl-BE" dirty="0"/>
          </a:p>
        </p:txBody>
      </p:sp>
      <p:sp>
        <p:nvSpPr>
          <p:cNvPr id="39" name="Tijdelijke aanduiding voor afbeelding 4">
            <a:extLst>
              <a:ext uri="{FF2B5EF4-FFF2-40B4-BE49-F238E27FC236}">
                <a16:creationId xmlns:a16="http://schemas.microsoft.com/office/drawing/2014/main" id="{CFEAE7F8-3A10-50F1-05FD-239C5401042A}"/>
              </a:ext>
            </a:extLst>
          </p:cNvPr>
          <p:cNvSpPr>
            <a:spLocks noGrp="1"/>
          </p:cNvSpPr>
          <p:nvPr>
            <p:ph type="pic" sz="quarter" idx="19"/>
          </p:nvPr>
        </p:nvSpPr>
        <p:spPr>
          <a:xfrm>
            <a:off x="9094847" y="1665081"/>
            <a:ext cx="2205845" cy="1396584"/>
          </a:xfrm>
          <a:ln>
            <a:noFill/>
          </a:ln>
        </p:spPr>
        <p:txBody>
          <a:bodyPr anchor="ctr" anchorCtr="0">
            <a:normAutofit/>
          </a:bodyPr>
          <a:lstStyle>
            <a:lvl1pPr marL="0" indent="0" algn="ctr">
              <a:buFontTx/>
              <a:buNone/>
              <a:defRPr sz="1600"/>
            </a:lvl1pPr>
          </a:lstStyle>
          <a:p>
            <a:r>
              <a:rPr lang="nl-NL"/>
              <a:t>Klik op het pictogram als u een afbeelding wilt toevoegen</a:t>
            </a:r>
            <a:endParaRPr lang="nl-BE" dirty="0"/>
          </a:p>
        </p:txBody>
      </p:sp>
      <p:sp>
        <p:nvSpPr>
          <p:cNvPr id="41" name="Tijdelijke aanduiding voor tekst 14">
            <a:extLst>
              <a:ext uri="{FF2B5EF4-FFF2-40B4-BE49-F238E27FC236}">
                <a16:creationId xmlns:a16="http://schemas.microsoft.com/office/drawing/2014/main" id="{F7D8961D-0ECC-0F13-7A72-9780B6B2A0D3}"/>
              </a:ext>
            </a:extLst>
          </p:cNvPr>
          <p:cNvSpPr>
            <a:spLocks noGrp="1"/>
          </p:cNvSpPr>
          <p:nvPr>
            <p:ph type="body" sz="quarter" idx="20" hasCustomPrompt="1"/>
          </p:nvPr>
        </p:nvSpPr>
        <p:spPr>
          <a:xfrm>
            <a:off x="9094847" y="3237693"/>
            <a:ext cx="2205845" cy="1030592"/>
          </a:xfrm>
        </p:spPr>
        <p:txBody>
          <a:bodyPr anchor="ctr" anchorCtr="0">
            <a:normAutofit/>
          </a:bodyPr>
          <a:lstStyle>
            <a:lvl1pPr marL="0" indent="0" algn="ctr">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dirty="0"/>
              <a:t>Klikken om de tekststijl van het model te bewerken.</a:t>
            </a:r>
            <a:endParaRPr lang="nl-BE" dirty="0"/>
          </a:p>
        </p:txBody>
      </p:sp>
      <p:sp>
        <p:nvSpPr>
          <p:cNvPr id="6" name="Tijdelijke aanduiding voor afbeelding 2">
            <a:extLst>
              <a:ext uri="{FF2B5EF4-FFF2-40B4-BE49-F238E27FC236}">
                <a16:creationId xmlns:a16="http://schemas.microsoft.com/office/drawing/2014/main" id="{1B5A6140-2585-477B-F00C-59F9BE249C88}"/>
              </a:ext>
            </a:extLst>
          </p:cNvPr>
          <p:cNvSpPr>
            <a:spLocks noGrp="1"/>
          </p:cNvSpPr>
          <p:nvPr>
            <p:ph type="pic" sz="quarter" idx="13"/>
          </p:nvPr>
        </p:nvSpPr>
        <p:spPr>
          <a:xfrm>
            <a:off x="784376" y="1665080"/>
            <a:ext cx="2205845" cy="1389626"/>
          </a:xfrm>
        </p:spPr>
        <p:txBody>
          <a:bodyPr anchor="ctr" anchorCtr="0">
            <a:normAutofit/>
          </a:bodyPr>
          <a:lstStyle>
            <a:lvl1pPr marL="0" indent="0" algn="ctr">
              <a:buFontTx/>
              <a:buNone/>
              <a:defRPr sz="1600"/>
            </a:lvl1pPr>
          </a:lstStyle>
          <a:p>
            <a:r>
              <a:rPr lang="nl-NL"/>
              <a:t>Klik op het pictogram als u een afbeelding wilt toevoegen</a:t>
            </a:r>
            <a:endParaRPr lang="nl-BE" dirty="0"/>
          </a:p>
        </p:txBody>
      </p:sp>
      <p:sp>
        <p:nvSpPr>
          <p:cNvPr id="7" name="Tijdelijke aanduiding voor tekst 3">
            <a:extLst>
              <a:ext uri="{FF2B5EF4-FFF2-40B4-BE49-F238E27FC236}">
                <a16:creationId xmlns:a16="http://schemas.microsoft.com/office/drawing/2014/main" id="{4457F761-E6C6-8657-7C70-07D9B9A303A2}"/>
              </a:ext>
            </a:extLst>
          </p:cNvPr>
          <p:cNvSpPr>
            <a:spLocks noGrp="1"/>
          </p:cNvSpPr>
          <p:nvPr>
            <p:ph type="body" sz="quarter" idx="14"/>
          </p:nvPr>
        </p:nvSpPr>
        <p:spPr>
          <a:xfrm>
            <a:off x="784376" y="3230735"/>
            <a:ext cx="2205845" cy="1037550"/>
          </a:xfrm>
        </p:spPr>
        <p:txBody>
          <a:bodyPr anchor="ctr" anchorCtr="0">
            <a:normAutofit/>
          </a:bodyPr>
          <a:lstStyle>
            <a:lvl1pPr marL="0" indent="0" algn="ctr">
              <a:buNone/>
              <a:defRPr sz="1600"/>
            </a:lvl1pPr>
          </a:lstStyle>
          <a:p>
            <a:pPr lvl="0"/>
            <a:r>
              <a:rPr lang="nl-NL"/>
              <a:t>Klikken om de tekststijl van het model te bewerken</a:t>
            </a:r>
          </a:p>
        </p:txBody>
      </p:sp>
      <p:pic>
        <p:nvPicPr>
          <p:cNvPr id="11" name="Afbeelding 10">
            <a:extLst>
              <a:ext uri="{FF2B5EF4-FFF2-40B4-BE49-F238E27FC236}">
                <a16:creationId xmlns:a16="http://schemas.microsoft.com/office/drawing/2014/main" id="{8E7EF5A4-2F5D-9AA2-B1FC-8B7A59E5B003}"/>
              </a:ext>
            </a:extLst>
          </p:cNvPr>
          <p:cNvPicPr>
            <a:picLocks noChangeAspect="1"/>
          </p:cNvPicPr>
          <p:nvPr userDrawn="1"/>
        </p:nvPicPr>
        <p:blipFill>
          <a:blip r:embed="rId2"/>
          <a:stretch>
            <a:fillRect/>
          </a:stretch>
        </p:blipFill>
        <p:spPr>
          <a:xfrm>
            <a:off x="475341" y="5984875"/>
            <a:ext cx="1331720" cy="459280"/>
          </a:xfrm>
          <a:prstGeom prst="rect">
            <a:avLst/>
          </a:prstGeom>
        </p:spPr>
      </p:pic>
      <p:sp>
        <p:nvSpPr>
          <p:cNvPr id="14" name="Tijdelijke aanduiding voor dianummer 13">
            <a:extLst>
              <a:ext uri="{FF2B5EF4-FFF2-40B4-BE49-F238E27FC236}">
                <a16:creationId xmlns:a16="http://schemas.microsoft.com/office/drawing/2014/main" id="{3B8B70AC-490E-E3C7-DB0D-BEAF57E1740F}"/>
              </a:ext>
            </a:extLst>
          </p:cNvPr>
          <p:cNvSpPr>
            <a:spLocks noGrp="1"/>
          </p:cNvSpPr>
          <p:nvPr>
            <p:ph type="sldNum" sz="quarter" idx="21"/>
          </p:nvPr>
        </p:nvSpPr>
        <p:spPr/>
        <p:txBody>
          <a:bodyPr/>
          <a:lstStyle/>
          <a:p>
            <a:fld id="{591E5747-6C9E-DC47-BBB7-1964FAC56069}" type="slidenum">
              <a:rPr lang="nl-BE" smtClean="0"/>
              <a:pPr/>
              <a:t>‹nr.›</a:t>
            </a:fld>
            <a:endParaRPr lang="nl-BE" dirty="0"/>
          </a:p>
        </p:txBody>
      </p:sp>
    </p:spTree>
    <p:extLst>
      <p:ext uri="{BB962C8B-B14F-4D97-AF65-F5344CB8AC3E}">
        <p14:creationId xmlns:p14="http://schemas.microsoft.com/office/powerpoint/2010/main" val="526585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BA335DF-FB4C-E9A8-172F-D345E8D323BB}"/>
              </a:ext>
            </a:extLst>
          </p:cNvPr>
          <p:cNvSpPr>
            <a:spLocks noGrp="1"/>
          </p:cNvSpPr>
          <p:nvPr>
            <p:ph type="title"/>
          </p:nvPr>
        </p:nvSpPr>
        <p:spPr>
          <a:xfrm>
            <a:off x="838200" y="365125"/>
            <a:ext cx="10515600" cy="1325563"/>
          </a:xfrm>
          <a:prstGeom prst="rect">
            <a:avLst/>
          </a:prstGeom>
        </p:spPr>
        <p:txBody>
          <a:bodyPr vert="horz" wrap="none" lIns="0" tIns="0" rIns="0" bIns="0" rtlCol="0" anchor="t" anchorCtr="0">
            <a:noAutofit/>
          </a:body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8AFEAD18-57C3-91B9-1BFE-6F3E969CE09F}"/>
              </a:ext>
            </a:extLst>
          </p:cNvPr>
          <p:cNvSpPr>
            <a:spLocks noGrp="1"/>
          </p:cNvSpPr>
          <p:nvPr>
            <p:ph type="body" idx="1"/>
          </p:nvPr>
        </p:nvSpPr>
        <p:spPr>
          <a:xfrm>
            <a:off x="838200" y="1825625"/>
            <a:ext cx="10515600" cy="3902075"/>
          </a:xfrm>
          <a:prstGeom prst="rect">
            <a:avLst/>
          </a:prstGeom>
        </p:spPr>
        <p:txBody>
          <a:bodyPr vert="horz" lIns="91440" tIns="45720" rIns="91440" bIns="45720" rtlCol="0">
            <a:normAutofit/>
          </a:bodyPr>
          <a:lstStyle/>
          <a:p>
            <a:pPr lvl="0"/>
            <a:r>
              <a:rPr lang="nl-NL" dirty="0"/>
              <a:t>Eerste niveau</a:t>
            </a:r>
          </a:p>
          <a:p>
            <a:pPr lvl="1"/>
            <a:r>
              <a:rPr lang="nl-NL" dirty="0"/>
              <a:t>Tweede niveau</a:t>
            </a:r>
          </a:p>
          <a:p>
            <a:pPr lvl="2"/>
            <a:r>
              <a:rPr lang="nl-NL" dirty="0"/>
              <a:t>Derde niveau</a:t>
            </a:r>
          </a:p>
        </p:txBody>
      </p:sp>
      <p:sp>
        <p:nvSpPr>
          <p:cNvPr id="4" name="Tijdelijke aanduiding voor dianummer 5">
            <a:extLst>
              <a:ext uri="{FF2B5EF4-FFF2-40B4-BE49-F238E27FC236}">
                <a16:creationId xmlns:a16="http://schemas.microsoft.com/office/drawing/2014/main" id="{7EBAC86E-E93E-5D7B-894F-1D314961F410}"/>
              </a:ext>
            </a:extLst>
          </p:cNvPr>
          <p:cNvSpPr>
            <a:spLocks noGrp="1"/>
          </p:cNvSpPr>
          <p:nvPr>
            <p:ph type="sldNum" sz="quarter" idx="4"/>
          </p:nvPr>
        </p:nvSpPr>
        <p:spPr>
          <a:xfrm>
            <a:off x="11119759" y="6076949"/>
            <a:ext cx="596900" cy="365125"/>
          </a:xfrm>
          <a:prstGeom prst="rect">
            <a:avLst/>
          </a:prstGeom>
        </p:spPr>
        <p:txBody>
          <a:bodyPr vert="horz" lIns="91440" tIns="45720" rIns="91440" bIns="45720" rtlCol="0" anchor="ctr"/>
          <a:lstStyle>
            <a:lvl1pPr algn="r">
              <a:defRPr sz="1200">
                <a:solidFill>
                  <a:schemeClr val="accent1"/>
                </a:solidFill>
              </a:defRPr>
            </a:lvl1pPr>
          </a:lstStyle>
          <a:p>
            <a:fld id="{016EA845-B0F4-B642-AF4E-14E093429CF4}" type="slidenum">
              <a:rPr lang="nl-BE" smtClean="0"/>
              <a:pPr/>
              <a:t>‹nr.›</a:t>
            </a:fld>
            <a:endParaRPr lang="nl-BE" dirty="0"/>
          </a:p>
        </p:txBody>
      </p:sp>
    </p:spTree>
    <p:extLst>
      <p:ext uri="{BB962C8B-B14F-4D97-AF65-F5344CB8AC3E}">
        <p14:creationId xmlns:p14="http://schemas.microsoft.com/office/powerpoint/2010/main" val="86810303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4" r:id="rId4"/>
    <p:sldLayoutId id="2147483659" r:id="rId5"/>
    <p:sldLayoutId id="2147483655" r:id="rId6"/>
    <p:sldLayoutId id="2147483661" r:id="rId7"/>
    <p:sldLayoutId id="2147483660" r:id="rId8"/>
    <p:sldLayoutId id="2147483656" r:id="rId9"/>
    <p:sldLayoutId id="2147483663" r:id="rId10"/>
    <p:sldLayoutId id="2147483664" r:id="rId11"/>
    <p:sldLayoutId id="2147483665" r:id="rId12"/>
  </p:sldLayoutIdLst>
  <p:hf hdr="0" ftr="0" dt="0"/>
  <p:txStyles>
    <p:title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6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jp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49.jp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52.jpg"/></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6.emf"/><Relationship Id="rId5" Type="http://schemas.openxmlformats.org/officeDocument/2006/relationships/image" Target="../media/image9.emf"/><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10.xml"/><Relationship Id="rId4" Type="http://schemas.openxmlformats.org/officeDocument/2006/relationships/image" Target="../media/image57.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buitenshuis, hemel, weg, boom&#10;&#10;Automatisch gegenereerde beschrijving">
            <a:extLst>
              <a:ext uri="{FF2B5EF4-FFF2-40B4-BE49-F238E27FC236}">
                <a16:creationId xmlns:a16="http://schemas.microsoft.com/office/drawing/2014/main" id="{3F334C1F-593A-B388-3E10-5297B4CD1587}"/>
              </a:ext>
            </a:extLst>
          </p:cNvPr>
          <p:cNvPicPr>
            <a:picLocks noGrp="1" noChangeAspect="1"/>
          </p:cNvPicPr>
          <p:nvPr>
            <p:ph type="pic" sz="quarter" idx="10"/>
          </p:nvPr>
        </p:nvPicPr>
        <p:blipFill>
          <a:blip r:embed="rId2"/>
          <a:srcRect l="6414" r="6414"/>
          <a:stretch>
            <a:fillRect/>
          </a:stretch>
        </p:blipFill>
        <p:spPr/>
      </p:pic>
      <p:sp>
        <p:nvSpPr>
          <p:cNvPr id="4" name="Titel 3">
            <a:extLst>
              <a:ext uri="{FF2B5EF4-FFF2-40B4-BE49-F238E27FC236}">
                <a16:creationId xmlns:a16="http://schemas.microsoft.com/office/drawing/2014/main" id="{804E9331-03C1-A80C-A939-44452609B184}"/>
              </a:ext>
            </a:extLst>
          </p:cNvPr>
          <p:cNvSpPr>
            <a:spLocks noGrp="1"/>
          </p:cNvSpPr>
          <p:nvPr>
            <p:ph type="title"/>
          </p:nvPr>
        </p:nvSpPr>
        <p:spPr/>
        <p:txBody>
          <a:bodyPr/>
          <a:lstStyle/>
          <a:p>
            <a:r>
              <a:rPr lang="nl-NL" dirty="0"/>
              <a:t>Infovergadering</a:t>
            </a:r>
            <a:br>
              <a:rPr lang="nl-NL" dirty="0"/>
            </a:br>
            <a:r>
              <a:rPr lang="nl-NL" dirty="0"/>
              <a:t>Werken in Linkhout</a:t>
            </a:r>
          </a:p>
        </p:txBody>
      </p:sp>
    </p:spTree>
    <p:extLst>
      <p:ext uri="{BB962C8B-B14F-4D97-AF65-F5344CB8AC3E}">
        <p14:creationId xmlns:p14="http://schemas.microsoft.com/office/powerpoint/2010/main" val="1953216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EF5841A-B6D4-20DC-AFBE-23804747FDD8}"/>
              </a:ext>
            </a:extLst>
          </p:cNvPr>
          <p:cNvSpPr>
            <a:spLocks noGrp="1"/>
          </p:cNvSpPr>
          <p:nvPr>
            <p:ph idx="1"/>
          </p:nvPr>
        </p:nvSpPr>
        <p:spPr/>
        <p:txBody>
          <a:bodyPr/>
          <a:lstStyle/>
          <a:p>
            <a:pPr marL="0" indent="0">
              <a:buNone/>
            </a:pPr>
            <a:r>
              <a:rPr lang="nl-NL" dirty="0"/>
              <a:t>Om de hinder voor de omgeving te beperken, worden de werken in</a:t>
            </a:r>
            <a:br>
              <a:rPr lang="nl-NL" dirty="0"/>
            </a:br>
            <a:r>
              <a:rPr lang="nl-NL" b="1" dirty="0"/>
              <a:t>verschillende fases </a:t>
            </a:r>
            <a:r>
              <a:rPr lang="nl-NL" dirty="0"/>
              <a:t>uitgevoerd.</a:t>
            </a:r>
          </a:p>
          <a:p>
            <a:pPr marL="0" indent="0">
              <a:buNone/>
            </a:pPr>
            <a:endParaRPr lang="nl-NL" dirty="0"/>
          </a:p>
          <a:p>
            <a:pPr marL="342900" indent="-342900">
              <a:buFont typeface="Arial" panose="020B0604020202020204" pitchFamily="34" charset="0"/>
              <a:buChar char="•"/>
            </a:pPr>
            <a:r>
              <a:rPr lang="nl-NL" dirty="0"/>
              <a:t>Fase 1: Demerstraat, </a:t>
            </a:r>
            <a:r>
              <a:rPr lang="nl-BE" dirty="0"/>
              <a:t>Schansstraat, Zwarte Brugstraat, Linkhoutstraat en Schalbroekstraat.</a:t>
            </a:r>
          </a:p>
          <a:p>
            <a:pPr marL="342900" indent="-342900">
              <a:buFont typeface="Arial" panose="020B0604020202020204" pitchFamily="34" charset="0"/>
              <a:buChar char="•"/>
            </a:pPr>
            <a:r>
              <a:rPr lang="nl-BE" dirty="0"/>
              <a:t>Fase 2: Kapelstraat, Hulshoekstraat, Priesterse Heidestraat, Boogbosstraat, Smetanastraat en Langgorenstraat.</a:t>
            </a:r>
          </a:p>
          <a:p>
            <a:pPr marL="342900" indent="-342900">
              <a:buFont typeface="Arial" panose="020B0604020202020204" pitchFamily="34" charset="0"/>
              <a:buChar char="•"/>
            </a:pPr>
            <a:r>
              <a:rPr lang="nl-BE" dirty="0"/>
              <a:t>Fase 3: Linkhoutstraat en Heidestraat.</a:t>
            </a:r>
            <a:endParaRPr lang="nl-NL" dirty="0"/>
          </a:p>
        </p:txBody>
      </p:sp>
      <p:sp>
        <p:nvSpPr>
          <p:cNvPr id="3" name="Titel 2">
            <a:extLst>
              <a:ext uri="{FF2B5EF4-FFF2-40B4-BE49-F238E27FC236}">
                <a16:creationId xmlns:a16="http://schemas.microsoft.com/office/drawing/2014/main" id="{57609856-C842-444B-E00D-39AEFDA32141}"/>
              </a:ext>
            </a:extLst>
          </p:cNvPr>
          <p:cNvSpPr>
            <a:spLocks noGrp="1"/>
          </p:cNvSpPr>
          <p:nvPr>
            <p:ph type="title"/>
          </p:nvPr>
        </p:nvSpPr>
        <p:spPr/>
        <p:txBody>
          <a:bodyPr/>
          <a:lstStyle/>
          <a:p>
            <a:r>
              <a:rPr lang="nl-NL" dirty="0"/>
              <a:t>Het project: werken in 3 fases</a:t>
            </a:r>
          </a:p>
        </p:txBody>
      </p:sp>
      <p:sp>
        <p:nvSpPr>
          <p:cNvPr id="4" name="Tijdelijke aanduiding voor dianummer 3">
            <a:extLst>
              <a:ext uri="{FF2B5EF4-FFF2-40B4-BE49-F238E27FC236}">
                <a16:creationId xmlns:a16="http://schemas.microsoft.com/office/drawing/2014/main" id="{F21EA999-7039-A732-1E1C-1C269A3F75F9}"/>
              </a:ext>
            </a:extLst>
          </p:cNvPr>
          <p:cNvSpPr>
            <a:spLocks noGrp="1"/>
          </p:cNvSpPr>
          <p:nvPr>
            <p:ph type="sldNum" sz="quarter" idx="10"/>
          </p:nvPr>
        </p:nvSpPr>
        <p:spPr/>
        <p:txBody>
          <a:bodyPr/>
          <a:lstStyle/>
          <a:p>
            <a:fld id="{9FC8ED68-96CE-7944-ADE1-12D4522707F9}" type="slidenum">
              <a:rPr lang="nl-BE" smtClean="0"/>
              <a:pPr/>
              <a:t>10</a:t>
            </a:fld>
            <a:endParaRPr lang="nl-BE" dirty="0"/>
          </a:p>
        </p:txBody>
      </p:sp>
      <p:graphicFrame>
        <p:nvGraphicFramePr>
          <p:cNvPr id="5" name="Tabel 5">
            <a:extLst>
              <a:ext uri="{FF2B5EF4-FFF2-40B4-BE49-F238E27FC236}">
                <a16:creationId xmlns:a16="http://schemas.microsoft.com/office/drawing/2014/main" id="{F8088BEA-1770-0022-3362-B3CC5A5A7512}"/>
              </a:ext>
            </a:extLst>
          </p:cNvPr>
          <p:cNvGraphicFramePr>
            <a:graphicFrameLocks noGrp="1"/>
          </p:cNvGraphicFramePr>
          <p:nvPr>
            <p:extLst>
              <p:ext uri="{D42A27DB-BD31-4B8C-83A1-F6EECF244321}">
                <p14:modId xmlns:p14="http://schemas.microsoft.com/office/powerpoint/2010/main" val="1865290191"/>
              </p:ext>
            </p:extLst>
          </p:nvPr>
        </p:nvGraphicFramePr>
        <p:xfrm>
          <a:off x="474662" y="4483734"/>
          <a:ext cx="8128000" cy="545465"/>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714763159"/>
                    </a:ext>
                  </a:extLst>
                </a:gridCol>
              </a:tblGrid>
              <a:tr h="545465">
                <a:tc>
                  <a:txBody>
                    <a:bodyPr/>
                    <a:lstStyle/>
                    <a:p>
                      <a:pPr algn="l"/>
                      <a:r>
                        <a:rPr lang="nl-NL" dirty="0">
                          <a:solidFill>
                            <a:schemeClr val="bg1"/>
                          </a:solidFill>
                        </a:rPr>
                        <a:t>De aannemer werkt momenteel al in fase 1 en in fase 2.</a:t>
                      </a:r>
                    </a:p>
                  </a:txBody>
                  <a:tcPr>
                    <a:solidFill>
                      <a:schemeClr val="accent2"/>
                    </a:solidFill>
                  </a:tcPr>
                </a:tc>
                <a:extLst>
                  <a:ext uri="{0D108BD9-81ED-4DB2-BD59-A6C34878D82A}">
                    <a16:rowId xmlns:a16="http://schemas.microsoft.com/office/drawing/2014/main" val="3911654802"/>
                  </a:ext>
                </a:extLst>
              </a:tr>
            </a:tbl>
          </a:graphicData>
        </a:graphic>
      </p:graphicFrame>
      <p:pic>
        <p:nvPicPr>
          <p:cNvPr id="6" name="Tijdelijke aanduiding voor afbeelding 26">
            <a:extLst>
              <a:ext uri="{FF2B5EF4-FFF2-40B4-BE49-F238E27FC236}">
                <a16:creationId xmlns:a16="http://schemas.microsoft.com/office/drawing/2014/main" id="{8B53CFE0-C245-4742-EE71-DE00F6E6F55C}"/>
              </a:ext>
            </a:extLst>
          </p:cNvPr>
          <p:cNvPicPr>
            <a:picLocks noChangeAspect="1"/>
          </p:cNvPicPr>
          <p:nvPr/>
        </p:nvPicPr>
        <p:blipFill>
          <a:blip r:embed="rId2"/>
          <a:srcRect t="14777" b="14777"/>
          <a:stretch/>
        </p:blipFill>
        <p:spPr>
          <a:xfrm>
            <a:off x="10503809" y="45931"/>
            <a:ext cx="1617785" cy="633144"/>
          </a:xfrm>
          <a:prstGeom prst="rect">
            <a:avLst/>
          </a:prstGeom>
        </p:spPr>
      </p:pic>
    </p:spTree>
    <p:extLst>
      <p:ext uri="{BB962C8B-B14F-4D97-AF65-F5344CB8AC3E}">
        <p14:creationId xmlns:p14="http://schemas.microsoft.com/office/powerpoint/2010/main" val="158315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a:extLst>
              <a:ext uri="{FF2B5EF4-FFF2-40B4-BE49-F238E27FC236}">
                <a16:creationId xmlns:a16="http://schemas.microsoft.com/office/drawing/2014/main" id="{84079DB7-0DAF-75FE-B86C-EB8A4DE571AC}"/>
              </a:ext>
            </a:extLst>
          </p:cNvPr>
          <p:cNvPicPr>
            <a:picLocks noGrp="1" noChangeAspect="1"/>
          </p:cNvPicPr>
          <p:nvPr>
            <p:ph type="pic" sz="quarter" idx="12"/>
          </p:nvPr>
        </p:nvPicPr>
        <p:blipFill>
          <a:blip r:embed="rId3"/>
          <a:srcRect t="1464" b="1464"/>
          <a:stretch>
            <a:fillRect/>
          </a:stretch>
        </p:blipFill>
        <p:spPr/>
      </p:pic>
    </p:spTree>
    <p:extLst>
      <p:ext uri="{BB962C8B-B14F-4D97-AF65-F5344CB8AC3E}">
        <p14:creationId xmlns:p14="http://schemas.microsoft.com/office/powerpoint/2010/main" val="1660569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a:extLst>
              <a:ext uri="{FF2B5EF4-FFF2-40B4-BE49-F238E27FC236}">
                <a16:creationId xmlns:a16="http://schemas.microsoft.com/office/drawing/2014/main" id="{37A1CA85-A9D3-BD69-C9EC-DEA875B3538A}"/>
              </a:ext>
            </a:extLst>
          </p:cNvPr>
          <p:cNvPicPr>
            <a:picLocks noGrp="1" noChangeAspect="1"/>
          </p:cNvPicPr>
          <p:nvPr>
            <p:ph type="pic" sz="quarter" idx="11"/>
          </p:nvPr>
        </p:nvPicPr>
        <p:blipFill rotWithShape="1">
          <a:blip r:embed="rId2"/>
          <a:srcRect l="4463" r="5720" b="7596"/>
          <a:stretch/>
        </p:blipFill>
        <p:spPr>
          <a:xfrm>
            <a:off x="5336088" y="1472665"/>
            <a:ext cx="6736643" cy="4253123"/>
          </a:xfrm>
        </p:spPr>
      </p:pic>
      <p:sp>
        <p:nvSpPr>
          <p:cNvPr id="6" name="Tijdelijke aanduiding voor inhoud 5">
            <a:extLst>
              <a:ext uri="{FF2B5EF4-FFF2-40B4-BE49-F238E27FC236}">
                <a16:creationId xmlns:a16="http://schemas.microsoft.com/office/drawing/2014/main" id="{8782936D-F56E-C5C2-4320-DA97C8685BC4}"/>
              </a:ext>
            </a:extLst>
          </p:cNvPr>
          <p:cNvSpPr>
            <a:spLocks noGrp="1"/>
          </p:cNvSpPr>
          <p:nvPr>
            <p:ph idx="12"/>
          </p:nvPr>
        </p:nvSpPr>
        <p:spPr/>
        <p:txBody>
          <a:bodyPr/>
          <a:lstStyle/>
          <a:p>
            <a:r>
              <a:rPr lang="nl-BE" sz="2000" dirty="0"/>
              <a:t>Het fietspad, aan beide zijden van de </a:t>
            </a:r>
            <a:r>
              <a:rPr lang="nl-BE" sz="2000" b="1" dirty="0"/>
              <a:t>Linkhoutstraat</a:t>
            </a:r>
            <a:r>
              <a:rPr lang="nl-BE" sz="2000" dirty="0"/>
              <a:t>, is 1,75 meter breed. </a:t>
            </a:r>
          </a:p>
          <a:p>
            <a:r>
              <a:rPr lang="nl-BE" sz="2000" dirty="0"/>
              <a:t>Naast het fietspad komt er een </a:t>
            </a:r>
            <a:br>
              <a:rPr lang="nl-BE" sz="2000" dirty="0"/>
            </a:br>
            <a:r>
              <a:rPr lang="nl-BE" sz="2000" dirty="0"/>
              <a:t>groene berm. </a:t>
            </a:r>
          </a:p>
          <a:p>
            <a:r>
              <a:rPr lang="nl-BE" sz="2000" dirty="0"/>
              <a:t>De weg wordt 6 meter breed, </a:t>
            </a:r>
            <a:br>
              <a:rPr lang="nl-BE" sz="2000" dirty="0"/>
            </a:br>
            <a:r>
              <a:rPr lang="nl-BE" sz="2000" dirty="0"/>
              <a:t>voor beide rijrichtingen.</a:t>
            </a:r>
          </a:p>
          <a:p>
            <a:r>
              <a:rPr lang="nl-BE" sz="2000" dirty="0"/>
              <a:t>Inritten worden na de werken opnieuw </a:t>
            </a:r>
            <a:br>
              <a:rPr lang="nl-BE" sz="2000" dirty="0"/>
            </a:br>
            <a:r>
              <a:rPr lang="nl-BE" sz="2000" dirty="0"/>
              <a:t>aangelegd, zoals ze er vandaag uitzien.</a:t>
            </a:r>
            <a:endParaRPr lang="nl-NL" sz="2000" dirty="0"/>
          </a:p>
        </p:txBody>
      </p:sp>
      <p:sp>
        <p:nvSpPr>
          <p:cNvPr id="3" name="Titel 2">
            <a:extLst>
              <a:ext uri="{FF2B5EF4-FFF2-40B4-BE49-F238E27FC236}">
                <a16:creationId xmlns:a16="http://schemas.microsoft.com/office/drawing/2014/main" id="{3D9C488A-386F-9652-9F8D-A31795CE6B78}"/>
              </a:ext>
            </a:extLst>
          </p:cNvPr>
          <p:cNvSpPr>
            <a:spLocks noGrp="1"/>
          </p:cNvSpPr>
          <p:nvPr>
            <p:ph type="title"/>
          </p:nvPr>
        </p:nvSpPr>
        <p:spPr/>
        <p:txBody>
          <a:bodyPr/>
          <a:lstStyle/>
          <a:p>
            <a:r>
              <a:rPr lang="nl-NL" dirty="0"/>
              <a:t>Wegontwerp in detail</a:t>
            </a:r>
          </a:p>
        </p:txBody>
      </p:sp>
      <p:sp>
        <p:nvSpPr>
          <p:cNvPr id="4" name="Tijdelijke aanduiding voor dianummer 3">
            <a:extLst>
              <a:ext uri="{FF2B5EF4-FFF2-40B4-BE49-F238E27FC236}">
                <a16:creationId xmlns:a16="http://schemas.microsoft.com/office/drawing/2014/main" id="{755F724C-3664-4E33-EBBF-B067B8BD2CC6}"/>
              </a:ext>
            </a:extLst>
          </p:cNvPr>
          <p:cNvSpPr>
            <a:spLocks noGrp="1"/>
          </p:cNvSpPr>
          <p:nvPr>
            <p:ph type="sldNum" sz="quarter" idx="13"/>
          </p:nvPr>
        </p:nvSpPr>
        <p:spPr/>
        <p:txBody>
          <a:bodyPr/>
          <a:lstStyle/>
          <a:p>
            <a:fld id="{9FC8ED68-96CE-7944-ADE1-12D4522707F9}" type="slidenum">
              <a:rPr lang="nl-BE" smtClean="0"/>
              <a:pPr/>
              <a:t>12</a:t>
            </a:fld>
            <a:endParaRPr lang="nl-BE" dirty="0"/>
          </a:p>
        </p:txBody>
      </p:sp>
      <p:pic>
        <p:nvPicPr>
          <p:cNvPr id="2" name="Tijdelijke aanduiding voor afbeelding 26">
            <a:extLst>
              <a:ext uri="{FF2B5EF4-FFF2-40B4-BE49-F238E27FC236}">
                <a16:creationId xmlns:a16="http://schemas.microsoft.com/office/drawing/2014/main" id="{5CEC4609-DD11-D6A0-B0FA-172E7D51270E}"/>
              </a:ext>
            </a:extLst>
          </p:cNvPr>
          <p:cNvPicPr>
            <a:picLocks noChangeAspect="1"/>
          </p:cNvPicPr>
          <p:nvPr/>
        </p:nvPicPr>
        <p:blipFill>
          <a:blip r:embed="rId3"/>
          <a:srcRect t="14777" b="14777"/>
          <a:stretch/>
        </p:blipFill>
        <p:spPr>
          <a:xfrm>
            <a:off x="10503809" y="45931"/>
            <a:ext cx="1617785" cy="633144"/>
          </a:xfrm>
          <a:prstGeom prst="rect">
            <a:avLst/>
          </a:prstGeom>
        </p:spPr>
      </p:pic>
    </p:spTree>
    <p:extLst>
      <p:ext uri="{BB962C8B-B14F-4D97-AF65-F5344CB8AC3E}">
        <p14:creationId xmlns:p14="http://schemas.microsoft.com/office/powerpoint/2010/main" val="796460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34757A7-E868-68FB-9519-7A8DB57FA9B1}"/>
              </a:ext>
            </a:extLst>
          </p:cNvPr>
          <p:cNvSpPr>
            <a:spLocks noGrp="1"/>
          </p:cNvSpPr>
          <p:nvPr>
            <p:ph idx="12"/>
          </p:nvPr>
        </p:nvSpPr>
        <p:spPr>
          <a:xfrm>
            <a:off x="475338" y="1472665"/>
            <a:ext cx="6243513" cy="4234289"/>
          </a:xfrm>
        </p:spPr>
        <p:txBody>
          <a:bodyPr/>
          <a:lstStyle/>
          <a:p>
            <a:r>
              <a:rPr lang="nl-BE" sz="2000" dirty="0"/>
              <a:t>De weg wordt heraangelegd. </a:t>
            </a:r>
          </a:p>
          <a:p>
            <a:r>
              <a:rPr lang="nl-BE" sz="2000" dirty="0"/>
              <a:t>De breedte van de weg verschilt per locatie. </a:t>
            </a:r>
          </a:p>
          <a:p>
            <a:r>
              <a:rPr lang="nl-BE" sz="2000" dirty="0"/>
              <a:t>Het wegdek wordt in beton of in asfalt aangelegd.</a:t>
            </a:r>
            <a:endParaRPr lang="nl-NL" sz="4000" dirty="0"/>
          </a:p>
        </p:txBody>
      </p:sp>
      <p:sp>
        <p:nvSpPr>
          <p:cNvPr id="3" name="Titel 2">
            <a:extLst>
              <a:ext uri="{FF2B5EF4-FFF2-40B4-BE49-F238E27FC236}">
                <a16:creationId xmlns:a16="http://schemas.microsoft.com/office/drawing/2014/main" id="{3D51D2F0-2853-024E-356B-FDC73502DD9F}"/>
              </a:ext>
            </a:extLst>
          </p:cNvPr>
          <p:cNvSpPr>
            <a:spLocks noGrp="1"/>
          </p:cNvSpPr>
          <p:nvPr>
            <p:ph type="title"/>
          </p:nvPr>
        </p:nvSpPr>
        <p:spPr/>
        <p:txBody>
          <a:bodyPr/>
          <a:lstStyle/>
          <a:p>
            <a:r>
              <a:rPr lang="nl-NL" dirty="0"/>
              <a:t>Wegontwerp in detail</a:t>
            </a:r>
          </a:p>
        </p:txBody>
      </p:sp>
      <p:sp>
        <p:nvSpPr>
          <p:cNvPr id="5" name="Tijdelijke aanduiding voor dianummer 4">
            <a:extLst>
              <a:ext uri="{FF2B5EF4-FFF2-40B4-BE49-F238E27FC236}">
                <a16:creationId xmlns:a16="http://schemas.microsoft.com/office/drawing/2014/main" id="{2E6426C4-1A4C-4929-DEB1-6C3C786E1E44}"/>
              </a:ext>
            </a:extLst>
          </p:cNvPr>
          <p:cNvSpPr>
            <a:spLocks noGrp="1"/>
          </p:cNvSpPr>
          <p:nvPr>
            <p:ph type="sldNum" sz="quarter" idx="13"/>
          </p:nvPr>
        </p:nvSpPr>
        <p:spPr/>
        <p:txBody>
          <a:bodyPr/>
          <a:lstStyle/>
          <a:p>
            <a:fld id="{591E5747-6C9E-DC47-BBB7-1964FAC56069}" type="slidenum">
              <a:rPr lang="nl-BE" smtClean="0"/>
              <a:pPr/>
              <a:t>13</a:t>
            </a:fld>
            <a:endParaRPr lang="nl-BE" dirty="0"/>
          </a:p>
        </p:txBody>
      </p:sp>
      <p:pic>
        <p:nvPicPr>
          <p:cNvPr id="9" name="Tijdelijke aanduiding voor afbeelding 8">
            <a:extLst>
              <a:ext uri="{FF2B5EF4-FFF2-40B4-BE49-F238E27FC236}">
                <a16:creationId xmlns:a16="http://schemas.microsoft.com/office/drawing/2014/main" id="{DF7338E9-A278-C744-84AA-8E0D2CB56CCA}"/>
              </a:ext>
            </a:extLst>
          </p:cNvPr>
          <p:cNvPicPr>
            <a:picLocks noGrp="1" noChangeAspect="1"/>
          </p:cNvPicPr>
          <p:nvPr>
            <p:ph type="pic" sz="quarter" idx="11"/>
          </p:nvPr>
        </p:nvPicPr>
        <p:blipFill rotWithShape="1">
          <a:blip r:embed="rId2"/>
          <a:srcRect l="1503" r="10530"/>
          <a:stretch/>
        </p:blipFill>
        <p:spPr>
          <a:xfrm>
            <a:off x="6316663" y="2781524"/>
            <a:ext cx="5173464" cy="3017168"/>
          </a:xfrm>
        </p:spPr>
      </p:pic>
      <p:pic>
        <p:nvPicPr>
          <p:cNvPr id="10" name="Tijdelijke aanduiding voor afbeelding 8">
            <a:extLst>
              <a:ext uri="{FF2B5EF4-FFF2-40B4-BE49-F238E27FC236}">
                <a16:creationId xmlns:a16="http://schemas.microsoft.com/office/drawing/2014/main" id="{402D62E4-BD96-9F60-EC77-DD3B021D5129}"/>
              </a:ext>
            </a:extLst>
          </p:cNvPr>
          <p:cNvPicPr>
            <a:picLocks noChangeAspect="1"/>
          </p:cNvPicPr>
          <p:nvPr/>
        </p:nvPicPr>
        <p:blipFill rotWithShape="1">
          <a:blip r:embed="rId3"/>
          <a:srcRect l="1094" r="601"/>
          <a:stretch/>
        </p:blipFill>
        <p:spPr>
          <a:xfrm>
            <a:off x="475339" y="2951195"/>
            <a:ext cx="4960308" cy="2755759"/>
          </a:xfrm>
          <a:prstGeom prst="rect">
            <a:avLst/>
          </a:prstGeom>
          <a:solidFill>
            <a:schemeClr val="bg2">
              <a:alpha val="99761"/>
            </a:schemeClr>
          </a:solidFill>
        </p:spPr>
      </p:pic>
      <p:pic>
        <p:nvPicPr>
          <p:cNvPr id="4" name="Tijdelijke aanduiding voor afbeelding 26">
            <a:extLst>
              <a:ext uri="{FF2B5EF4-FFF2-40B4-BE49-F238E27FC236}">
                <a16:creationId xmlns:a16="http://schemas.microsoft.com/office/drawing/2014/main" id="{12596129-57E6-A999-7F62-9693E2ABA22A}"/>
              </a:ext>
            </a:extLst>
          </p:cNvPr>
          <p:cNvPicPr>
            <a:picLocks noChangeAspect="1"/>
          </p:cNvPicPr>
          <p:nvPr/>
        </p:nvPicPr>
        <p:blipFill>
          <a:blip r:embed="rId4"/>
          <a:srcRect t="14777" b="14777"/>
          <a:stretch/>
        </p:blipFill>
        <p:spPr>
          <a:xfrm>
            <a:off x="10503809" y="45931"/>
            <a:ext cx="1617785" cy="633144"/>
          </a:xfrm>
          <a:prstGeom prst="rect">
            <a:avLst/>
          </a:prstGeom>
        </p:spPr>
      </p:pic>
      <p:sp>
        <p:nvSpPr>
          <p:cNvPr id="6" name="Rechthoek 5">
            <a:extLst>
              <a:ext uri="{FF2B5EF4-FFF2-40B4-BE49-F238E27FC236}">
                <a16:creationId xmlns:a16="http://schemas.microsoft.com/office/drawing/2014/main" id="{B92DCCF2-95C3-EAFB-C4CA-01232228956C}"/>
              </a:ext>
            </a:extLst>
          </p:cNvPr>
          <p:cNvSpPr/>
          <p:nvPr/>
        </p:nvSpPr>
        <p:spPr>
          <a:xfrm>
            <a:off x="3587859" y="5455403"/>
            <a:ext cx="1914040" cy="3432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46773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34757A7-E868-68FB-9519-7A8DB57FA9B1}"/>
              </a:ext>
            </a:extLst>
          </p:cNvPr>
          <p:cNvSpPr>
            <a:spLocks noGrp="1"/>
          </p:cNvSpPr>
          <p:nvPr>
            <p:ph idx="12"/>
          </p:nvPr>
        </p:nvSpPr>
        <p:spPr>
          <a:xfrm>
            <a:off x="475339" y="1472665"/>
            <a:ext cx="5620661" cy="4234289"/>
          </a:xfrm>
        </p:spPr>
        <p:txBody>
          <a:bodyPr/>
          <a:lstStyle/>
          <a:p>
            <a:r>
              <a:rPr lang="nl-BE" dirty="0"/>
              <a:t>Er komen </a:t>
            </a:r>
            <a:r>
              <a:rPr lang="nl-BE" b="1" dirty="0"/>
              <a:t>comfortabele bushaltes</a:t>
            </a:r>
            <a:r>
              <a:rPr lang="nl-BE" dirty="0"/>
              <a:t> ter hoogte van het kruispunt met de Mortelkoelstraat.</a:t>
            </a:r>
          </a:p>
          <a:p>
            <a:pPr lvl="1"/>
            <a:r>
              <a:rPr lang="nl-BE" dirty="0"/>
              <a:t>Verhoogd perron om gemakkelijk op- en </a:t>
            </a:r>
            <a:br>
              <a:rPr lang="nl-BE" dirty="0"/>
            </a:br>
            <a:r>
              <a:rPr lang="nl-BE" dirty="0"/>
              <a:t>af te stappen</a:t>
            </a:r>
          </a:p>
          <a:p>
            <a:pPr lvl="1"/>
            <a:r>
              <a:rPr lang="nl-BE" dirty="0"/>
              <a:t>Blindgeleidetegels</a:t>
            </a:r>
          </a:p>
          <a:p>
            <a:r>
              <a:rPr lang="nl-BE" dirty="0"/>
              <a:t>Schuilhuisje en bushalte achter fietspad</a:t>
            </a:r>
          </a:p>
          <a:p>
            <a:r>
              <a:rPr lang="nl-BE" dirty="0"/>
              <a:t>Op- en afstapzone voor het fietspad</a:t>
            </a:r>
          </a:p>
          <a:p>
            <a:r>
              <a:rPr lang="nl-BE" dirty="0"/>
              <a:t>Wegmarkering BUS om bushalte aan te duiden</a:t>
            </a:r>
          </a:p>
          <a:p>
            <a:endParaRPr lang="nl-NL" sz="4000" dirty="0"/>
          </a:p>
        </p:txBody>
      </p:sp>
      <p:sp>
        <p:nvSpPr>
          <p:cNvPr id="3" name="Titel 2">
            <a:extLst>
              <a:ext uri="{FF2B5EF4-FFF2-40B4-BE49-F238E27FC236}">
                <a16:creationId xmlns:a16="http://schemas.microsoft.com/office/drawing/2014/main" id="{3D51D2F0-2853-024E-356B-FDC73502DD9F}"/>
              </a:ext>
            </a:extLst>
          </p:cNvPr>
          <p:cNvSpPr>
            <a:spLocks noGrp="1"/>
          </p:cNvSpPr>
          <p:nvPr>
            <p:ph type="title"/>
          </p:nvPr>
        </p:nvSpPr>
        <p:spPr/>
        <p:txBody>
          <a:bodyPr/>
          <a:lstStyle/>
          <a:p>
            <a:r>
              <a:rPr lang="nl-NL" dirty="0"/>
              <a:t>Ontwerp van bushalte</a:t>
            </a:r>
          </a:p>
        </p:txBody>
      </p:sp>
      <p:sp>
        <p:nvSpPr>
          <p:cNvPr id="5" name="Tijdelijke aanduiding voor dianummer 4">
            <a:extLst>
              <a:ext uri="{FF2B5EF4-FFF2-40B4-BE49-F238E27FC236}">
                <a16:creationId xmlns:a16="http://schemas.microsoft.com/office/drawing/2014/main" id="{2E6426C4-1A4C-4929-DEB1-6C3C786E1E44}"/>
              </a:ext>
            </a:extLst>
          </p:cNvPr>
          <p:cNvSpPr>
            <a:spLocks noGrp="1"/>
          </p:cNvSpPr>
          <p:nvPr>
            <p:ph type="sldNum" sz="quarter" idx="13"/>
          </p:nvPr>
        </p:nvSpPr>
        <p:spPr/>
        <p:txBody>
          <a:bodyPr/>
          <a:lstStyle/>
          <a:p>
            <a:fld id="{591E5747-6C9E-DC47-BBB7-1964FAC56069}" type="slidenum">
              <a:rPr lang="nl-BE" smtClean="0"/>
              <a:pPr/>
              <a:t>14</a:t>
            </a:fld>
            <a:endParaRPr lang="nl-BE" dirty="0"/>
          </a:p>
        </p:txBody>
      </p:sp>
      <p:pic>
        <p:nvPicPr>
          <p:cNvPr id="4" name="Tijdelijke aanduiding voor afbeelding 26">
            <a:extLst>
              <a:ext uri="{FF2B5EF4-FFF2-40B4-BE49-F238E27FC236}">
                <a16:creationId xmlns:a16="http://schemas.microsoft.com/office/drawing/2014/main" id="{12596129-57E6-A999-7F62-9693E2ABA22A}"/>
              </a:ext>
            </a:extLst>
          </p:cNvPr>
          <p:cNvPicPr>
            <a:picLocks noChangeAspect="1"/>
          </p:cNvPicPr>
          <p:nvPr/>
        </p:nvPicPr>
        <p:blipFill>
          <a:blip r:embed="rId2"/>
          <a:srcRect t="14777" b="14777"/>
          <a:stretch/>
        </p:blipFill>
        <p:spPr>
          <a:xfrm>
            <a:off x="10503809" y="45931"/>
            <a:ext cx="1617785" cy="633144"/>
          </a:xfrm>
          <a:prstGeom prst="rect">
            <a:avLst/>
          </a:prstGeom>
        </p:spPr>
      </p:pic>
      <p:pic>
        <p:nvPicPr>
          <p:cNvPr id="12" name="Afbeelding 11" descr="Afbeelding met deur, gebouw&#10;&#10;Automatisch gegenereerde beschrijving">
            <a:extLst>
              <a:ext uri="{FF2B5EF4-FFF2-40B4-BE49-F238E27FC236}">
                <a16:creationId xmlns:a16="http://schemas.microsoft.com/office/drawing/2014/main" id="{2EB74E64-EAE6-4347-006A-9C18FE85F422}"/>
              </a:ext>
            </a:extLst>
          </p:cNvPr>
          <p:cNvPicPr>
            <a:picLocks noChangeAspect="1"/>
          </p:cNvPicPr>
          <p:nvPr/>
        </p:nvPicPr>
        <p:blipFill>
          <a:blip r:embed="rId3"/>
          <a:stretch>
            <a:fillRect/>
          </a:stretch>
        </p:blipFill>
        <p:spPr>
          <a:xfrm>
            <a:off x="6599401" y="1370052"/>
            <a:ext cx="4818808" cy="3568838"/>
          </a:xfrm>
          <a:prstGeom prst="rect">
            <a:avLst/>
          </a:prstGeom>
        </p:spPr>
      </p:pic>
    </p:spTree>
    <p:extLst>
      <p:ext uri="{BB962C8B-B14F-4D97-AF65-F5344CB8AC3E}">
        <p14:creationId xmlns:p14="http://schemas.microsoft.com/office/powerpoint/2010/main" val="175888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36C19B5-B31C-6BAE-B8F9-F9B602EC07D5}"/>
              </a:ext>
            </a:extLst>
          </p:cNvPr>
          <p:cNvPicPr>
            <a:picLocks noChangeAspect="1"/>
          </p:cNvPicPr>
          <p:nvPr/>
        </p:nvPicPr>
        <p:blipFill>
          <a:blip r:embed="rId2"/>
          <a:stretch>
            <a:fillRect/>
          </a:stretch>
        </p:blipFill>
        <p:spPr>
          <a:xfrm>
            <a:off x="1845657" y="894419"/>
            <a:ext cx="8500685" cy="5069162"/>
          </a:xfrm>
          <a:prstGeom prst="rect">
            <a:avLst/>
          </a:prstGeom>
        </p:spPr>
      </p:pic>
      <p:sp>
        <p:nvSpPr>
          <p:cNvPr id="3" name="Titel 2">
            <a:extLst>
              <a:ext uri="{FF2B5EF4-FFF2-40B4-BE49-F238E27FC236}">
                <a16:creationId xmlns:a16="http://schemas.microsoft.com/office/drawing/2014/main" id="{3D51D2F0-2853-024E-356B-FDC73502DD9F}"/>
              </a:ext>
            </a:extLst>
          </p:cNvPr>
          <p:cNvSpPr>
            <a:spLocks noGrp="1"/>
          </p:cNvSpPr>
          <p:nvPr>
            <p:ph type="title"/>
          </p:nvPr>
        </p:nvSpPr>
        <p:spPr/>
        <p:txBody>
          <a:bodyPr/>
          <a:lstStyle/>
          <a:p>
            <a:r>
              <a:rPr lang="nl-NL" dirty="0"/>
              <a:t>Ontwerp van bushalte</a:t>
            </a:r>
          </a:p>
        </p:txBody>
      </p:sp>
      <p:sp>
        <p:nvSpPr>
          <p:cNvPr id="5" name="Tijdelijke aanduiding voor dianummer 4">
            <a:extLst>
              <a:ext uri="{FF2B5EF4-FFF2-40B4-BE49-F238E27FC236}">
                <a16:creationId xmlns:a16="http://schemas.microsoft.com/office/drawing/2014/main" id="{2E6426C4-1A4C-4929-DEB1-6C3C786E1E44}"/>
              </a:ext>
            </a:extLst>
          </p:cNvPr>
          <p:cNvSpPr>
            <a:spLocks noGrp="1"/>
          </p:cNvSpPr>
          <p:nvPr>
            <p:ph type="sldNum" sz="quarter" idx="13"/>
          </p:nvPr>
        </p:nvSpPr>
        <p:spPr/>
        <p:txBody>
          <a:bodyPr/>
          <a:lstStyle/>
          <a:p>
            <a:fld id="{591E5747-6C9E-DC47-BBB7-1964FAC56069}" type="slidenum">
              <a:rPr lang="nl-BE" smtClean="0"/>
              <a:pPr/>
              <a:t>15</a:t>
            </a:fld>
            <a:endParaRPr lang="nl-BE" dirty="0"/>
          </a:p>
        </p:txBody>
      </p:sp>
      <p:pic>
        <p:nvPicPr>
          <p:cNvPr id="4" name="Tijdelijke aanduiding voor afbeelding 26">
            <a:extLst>
              <a:ext uri="{FF2B5EF4-FFF2-40B4-BE49-F238E27FC236}">
                <a16:creationId xmlns:a16="http://schemas.microsoft.com/office/drawing/2014/main" id="{12596129-57E6-A999-7F62-9693E2ABA22A}"/>
              </a:ext>
            </a:extLst>
          </p:cNvPr>
          <p:cNvPicPr>
            <a:picLocks noChangeAspect="1"/>
          </p:cNvPicPr>
          <p:nvPr/>
        </p:nvPicPr>
        <p:blipFill>
          <a:blip r:embed="rId3"/>
          <a:srcRect t="14777" b="14777"/>
          <a:stretch/>
        </p:blipFill>
        <p:spPr>
          <a:xfrm>
            <a:off x="10503809" y="45931"/>
            <a:ext cx="1617785" cy="633144"/>
          </a:xfrm>
          <a:prstGeom prst="rect">
            <a:avLst/>
          </a:prstGeom>
        </p:spPr>
      </p:pic>
    </p:spTree>
    <p:extLst>
      <p:ext uri="{BB962C8B-B14F-4D97-AF65-F5344CB8AC3E}">
        <p14:creationId xmlns:p14="http://schemas.microsoft.com/office/powerpoint/2010/main" val="1429130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F56A66E-845F-479A-18B3-FC0D91A83773}"/>
              </a:ext>
            </a:extLst>
          </p:cNvPr>
          <p:cNvSpPr>
            <a:spLocks noGrp="1"/>
          </p:cNvSpPr>
          <p:nvPr>
            <p:ph idx="1"/>
          </p:nvPr>
        </p:nvSpPr>
        <p:spPr/>
        <p:txBody>
          <a:bodyPr/>
          <a:lstStyle/>
          <a:p>
            <a:pPr marL="342900" indent="-342900">
              <a:buFont typeface="Arial" panose="020B0604020202020204" pitchFamily="34" charset="0"/>
              <a:buChar char="•"/>
            </a:pPr>
            <a:r>
              <a:rPr lang="nl-BE" dirty="0"/>
              <a:t>Verschillende </a:t>
            </a:r>
            <a:r>
              <a:rPr lang="nl-BE" b="1" dirty="0"/>
              <a:t>richtlijnen</a:t>
            </a:r>
            <a:r>
              <a:rPr lang="nl-BE" dirty="0"/>
              <a:t>:</a:t>
            </a:r>
          </a:p>
          <a:p>
            <a:pPr marL="800100" lvl="1" indent="-342900">
              <a:buFont typeface="Arial" panose="020B0604020202020204" pitchFamily="34" charset="0"/>
              <a:buChar char="•"/>
            </a:pPr>
            <a:r>
              <a:rPr lang="nl-BE" dirty="0"/>
              <a:t>Europese richtlijn om afvalwater te zuiveren</a:t>
            </a:r>
          </a:p>
          <a:p>
            <a:pPr marL="800100" lvl="1" indent="-342900">
              <a:buFont typeface="Arial" panose="020B0604020202020204" pitchFamily="34" charset="0"/>
              <a:buChar char="•"/>
            </a:pPr>
            <a:r>
              <a:rPr lang="nl-BE" dirty="0"/>
              <a:t>Vlaamse richtlijn om regenwater gescheiden van dat afvalwater af te voeren</a:t>
            </a:r>
          </a:p>
          <a:p>
            <a:pPr marL="342900" indent="-342900">
              <a:buFont typeface="Arial" panose="020B0604020202020204" pitchFamily="34" charset="0"/>
              <a:buChar char="•"/>
            </a:pPr>
            <a:r>
              <a:rPr lang="nl-BE" dirty="0"/>
              <a:t>Door </a:t>
            </a:r>
            <a:r>
              <a:rPr lang="nl-BE" b="1" dirty="0"/>
              <a:t>gescheiden riolering</a:t>
            </a:r>
            <a:r>
              <a:rPr lang="nl-BE" dirty="0"/>
              <a:t> aan te leggen:</a:t>
            </a:r>
          </a:p>
          <a:p>
            <a:pPr marL="800100" lvl="1" indent="-342900">
              <a:buFont typeface="Arial" panose="020B0604020202020204" pitchFamily="34" charset="0"/>
              <a:buChar char="•"/>
            </a:pPr>
            <a:r>
              <a:rPr lang="nl-BE" dirty="0"/>
              <a:t>Gaan we wateroverlast tegen;</a:t>
            </a:r>
          </a:p>
          <a:p>
            <a:pPr marL="800100" lvl="1" indent="-342900">
              <a:buFont typeface="Arial" panose="020B0604020202020204" pitchFamily="34" charset="0"/>
              <a:buChar char="•"/>
            </a:pPr>
            <a:r>
              <a:rPr lang="nl-BE" dirty="0"/>
              <a:t>Komt er geen afvalwater via overstort in de beken terecht;</a:t>
            </a:r>
          </a:p>
          <a:p>
            <a:pPr marL="800100" lvl="1" indent="-342900">
              <a:buFont typeface="Arial" panose="020B0604020202020204" pitchFamily="34" charset="0"/>
              <a:buChar char="•"/>
            </a:pPr>
            <a:r>
              <a:rPr lang="nl-BE" dirty="0"/>
              <a:t>Kan regenwater in de grond infilteren;</a:t>
            </a:r>
          </a:p>
          <a:p>
            <a:pPr marL="800100" lvl="1" indent="-342900">
              <a:buFont typeface="Arial" panose="020B0604020202020204" pitchFamily="34" charset="0"/>
              <a:buChar char="•"/>
            </a:pPr>
            <a:r>
              <a:rPr lang="nl-BE" dirty="0"/>
              <a:t>Kan het zuiveringsproces in het waterzuiveringsstation beter uitgevoerd worden.</a:t>
            </a:r>
            <a:endParaRPr lang="nl-NL" dirty="0"/>
          </a:p>
        </p:txBody>
      </p:sp>
      <p:sp>
        <p:nvSpPr>
          <p:cNvPr id="3" name="Titel 2">
            <a:extLst>
              <a:ext uri="{FF2B5EF4-FFF2-40B4-BE49-F238E27FC236}">
                <a16:creationId xmlns:a16="http://schemas.microsoft.com/office/drawing/2014/main" id="{FCA44BA2-94CA-5FBE-87B5-8AA73B00E886}"/>
              </a:ext>
            </a:extLst>
          </p:cNvPr>
          <p:cNvSpPr>
            <a:spLocks noGrp="1"/>
          </p:cNvSpPr>
          <p:nvPr>
            <p:ph type="title"/>
          </p:nvPr>
        </p:nvSpPr>
        <p:spPr/>
        <p:txBody>
          <a:bodyPr/>
          <a:lstStyle/>
          <a:p>
            <a:r>
              <a:rPr lang="nl-NL" dirty="0"/>
              <a:t>De riolering in detail</a:t>
            </a:r>
          </a:p>
        </p:txBody>
      </p:sp>
      <p:sp>
        <p:nvSpPr>
          <p:cNvPr id="4" name="Tijdelijke aanduiding voor dianummer 3">
            <a:extLst>
              <a:ext uri="{FF2B5EF4-FFF2-40B4-BE49-F238E27FC236}">
                <a16:creationId xmlns:a16="http://schemas.microsoft.com/office/drawing/2014/main" id="{FCDAE552-D032-9821-2942-6DD78593BF12}"/>
              </a:ext>
            </a:extLst>
          </p:cNvPr>
          <p:cNvSpPr>
            <a:spLocks noGrp="1"/>
          </p:cNvSpPr>
          <p:nvPr>
            <p:ph type="sldNum" sz="quarter" idx="10"/>
          </p:nvPr>
        </p:nvSpPr>
        <p:spPr/>
        <p:txBody>
          <a:bodyPr/>
          <a:lstStyle/>
          <a:p>
            <a:fld id="{9FC8ED68-96CE-7944-ADE1-12D4522707F9}" type="slidenum">
              <a:rPr lang="nl-BE" smtClean="0"/>
              <a:pPr/>
              <a:t>16</a:t>
            </a:fld>
            <a:endParaRPr lang="nl-BE" dirty="0"/>
          </a:p>
        </p:txBody>
      </p:sp>
      <p:pic>
        <p:nvPicPr>
          <p:cNvPr id="5" name="Tijdelijke aanduiding voor afbeelding 26">
            <a:extLst>
              <a:ext uri="{FF2B5EF4-FFF2-40B4-BE49-F238E27FC236}">
                <a16:creationId xmlns:a16="http://schemas.microsoft.com/office/drawing/2014/main" id="{F9B35A86-76A5-53E4-4212-83B15A2C153A}"/>
              </a:ext>
            </a:extLst>
          </p:cNvPr>
          <p:cNvPicPr>
            <a:picLocks noChangeAspect="1"/>
          </p:cNvPicPr>
          <p:nvPr/>
        </p:nvPicPr>
        <p:blipFill>
          <a:blip r:embed="rId2"/>
          <a:srcRect t="14777" b="14777"/>
          <a:stretch/>
        </p:blipFill>
        <p:spPr>
          <a:xfrm>
            <a:off x="10503809" y="45931"/>
            <a:ext cx="1617785" cy="633144"/>
          </a:xfrm>
          <a:prstGeom prst="rect">
            <a:avLst/>
          </a:prstGeom>
        </p:spPr>
      </p:pic>
    </p:spTree>
    <p:extLst>
      <p:ext uri="{BB962C8B-B14F-4D97-AF65-F5344CB8AC3E}">
        <p14:creationId xmlns:p14="http://schemas.microsoft.com/office/powerpoint/2010/main" val="4139291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4AD136-A10E-7DE9-7753-9CB26FC55362}"/>
              </a:ext>
            </a:extLst>
          </p:cNvPr>
          <p:cNvSpPr>
            <a:spLocks noGrp="1"/>
          </p:cNvSpPr>
          <p:nvPr>
            <p:ph type="title"/>
          </p:nvPr>
        </p:nvSpPr>
        <p:spPr>
          <a:xfrm>
            <a:off x="6349042" y="5246665"/>
            <a:ext cx="5183652" cy="1123296"/>
          </a:xfrm>
        </p:spPr>
        <p:txBody>
          <a:bodyPr/>
          <a:lstStyle/>
          <a:p>
            <a:r>
              <a:rPr lang="nl-BE" dirty="0"/>
              <a:t>Afkoppelen: </a:t>
            </a:r>
            <a:br>
              <a:rPr lang="nl-BE" dirty="0"/>
            </a:br>
            <a:r>
              <a:rPr lang="nl-BE" dirty="0"/>
              <a:t>praktische informatie</a:t>
            </a:r>
          </a:p>
        </p:txBody>
      </p:sp>
    </p:spTree>
    <p:extLst>
      <p:ext uri="{BB962C8B-B14F-4D97-AF65-F5344CB8AC3E}">
        <p14:creationId xmlns:p14="http://schemas.microsoft.com/office/powerpoint/2010/main" val="1584899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FCDAE552-D032-9821-2942-6DD78593BF12}"/>
              </a:ext>
            </a:extLst>
          </p:cNvPr>
          <p:cNvSpPr>
            <a:spLocks noGrp="1"/>
          </p:cNvSpPr>
          <p:nvPr>
            <p:ph type="sldNum" sz="quarter" idx="10"/>
          </p:nvPr>
        </p:nvSpPr>
        <p:spPr/>
        <p:txBody>
          <a:bodyPr/>
          <a:lstStyle/>
          <a:p>
            <a:fld id="{9FC8ED68-96CE-7944-ADE1-12D4522707F9}" type="slidenum">
              <a:rPr lang="nl-BE" smtClean="0"/>
              <a:pPr/>
              <a:t>18</a:t>
            </a:fld>
            <a:endParaRPr lang="nl-BE" dirty="0"/>
          </a:p>
        </p:txBody>
      </p:sp>
      <p:sp>
        <p:nvSpPr>
          <p:cNvPr id="2" name="Tijdelijke aanduiding voor inhoud 1">
            <a:extLst>
              <a:ext uri="{FF2B5EF4-FFF2-40B4-BE49-F238E27FC236}">
                <a16:creationId xmlns:a16="http://schemas.microsoft.com/office/drawing/2014/main" id="{EF56A66E-845F-479A-18B3-FC0D91A83773}"/>
              </a:ext>
            </a:extLst>
          </p:cNvPr>
          <p:cNvSpPr>
            <a:spLocks noGrp="1"/>
          </p:cNvSpPr>
          <p:nvPr>
            <p:ph idx="1"/>
          </p:nvPr>
        </p:nvSpPr>
        <p:spPr>
          <a:xfrm>
            <a:off x="475341" y="1482726"/>
            <a:ext cx="11241997" cy="1610392"/>
          </a:xfrm>
        </p:spPr>
        <p:txBody>
          <a:bodyPr/>
          <a:lstStyle/>
          <a:p>
            <a:pPr marL="342900" indent="-342900">
              <a:buFont typeface="Arial" panose="020B0604020202020204" pitchFamily="34" charset="0"/>
              <a:buChar char="•"/>
            </a:pPr>
            <a:r>
              <a:rPr lang="nl-BE" dirty="0"/>
              <a:t>U krijgt afkoppelingsadvies van de </a:t>
            </a:r>
            <a:r>
              <a:rPr lang="nl-BE" dirty="0">
                <a:highlight>
                  <a:srgbClr val="FFFF00"/>
                </a:highlight>
              </a:rPr>
              <a:t>afkoppelingsdeskundige van ...</a:t>
            </a:r>
          </a:p>
          <a:p>
            <a:pPr marL="342900" indent="-342900">
              <a:buFont typeface="Arial" panose="020B0604020202020204" pitchFamily="34" charset="0"/>
              <a:buChar char="•"/>
            </a:pPr>
            <a:r>
              <a:rPr lang="nl-BE" dirty="0"/>
              <a:t>U koppelt het best zo snel mogelijk af, na de plaatsing van de huisaansluitingputten.</a:t>
            </a:r>
          </a:p>
        </p:txBody>
      </p:sp>
      <p:sp>
        <p:nvSpPr>
          <p:cNvPr id="3" name="Titel 2">
            <a:extLst>
              <a:ext uri="{FF2B5EF4-FFF2-40B4-BE49-F238E27FC236}">
                <a16:creationId xmlns:a16="http://schemas.microsoft.com/office/drawing/2014/main" id="{FCA44BA2-94CA-5FBE-87B5-8AA73B00E886}"/>
              </a:ext>
            </a:extLst>
          </p:cNvPr>
          <p:cNvSpPr>
            <a:spLocks noGrp="1"/>
          </p:cNvSpPr>
          <p:nvPr>
            <p:ph type="title"/>
          </p:nvPr>
        </p:nvSpPr>
        <p:spPr/>
        <p:txBody>
          <a:bodyPr/>
          <a:lstStyle/>
          <a:p>
            <a:r>
              <a:rPr lang="nl-NL" dirty="0"/>
              <a:t>Afkoppelen op privédomein</a:t>
            </a:r>
          </a:p>
        </p:txBody>
      </p:sp>
      <p:pic>
        <p:nvPicPr>
          <p:cNvPr id="5" name="Tijdelijke aanduiding voor afbeelding 24">
            <a:extLst>
              <a:ext uri="{FF2B5EF4-FFF2-40B4-BE49-F238E27FC236}">
                <a16:creationId xmlns:a16="http://schemas.microsoft.com/office/drawing/2014/main" id="{F5766427-6C0D-17AD-78D6-69483170A081}"/>
              </a:ext>
            </a:extLst>
          </p:cNvPr>
          <p:cNvPicPr>
            <a:picLocks noChangeAspect="1"/>
          </p:cNvPicPr>
          <p:nvPr/>
        </p:nvPicPr>
        <p:blipFill rotWithShape="1">
          <a:blip r:embed="rId2"/>
          <a:srcRect l="-2683" t="-2027" r="-2683" b="-11410"/>
          <a:stretch/>
        </p:blipFill>
        <p:spPr>
          <a:xfrm>
            <a:off x="10597251" y="111125"/>
            <a:ext cx="1594749" cy="609601"/>
          </a:xfrm>
          <a:prstGeom prst="rect">
            <a:avLst/>
          </a:prstGeom>
        </p:spPr>
      </p:pic>
      <p:pic>
        <p:nvPicPr>
          <p:cNvPr id="6" name="Afbeelding 5" descr="Afbeelding met zitten, steen, toonbank, tafel&#10;&#10;Automatisch gegenereerde beschrijving">
            <a:extLst>
              <a:ext uri="{FF2B5EF4-FFF2-40B4-BE49-F238E27FC236}">
                <a16:creationId xmlns:a16="http://schemas.microsoft.com/office/drawing/2014/main" id="{4B7D0FF7-D67D-5C6F-E66F-9297005810D0}"/>
              </a:ext>
            </a:extLst>
          </p:cNvPr>
          <p:cNvPicPr>
            <a:picLocks noChangeAspect="1"/>
          </p:cNvPicPr>
          <p:nvPr/>
        </p:nvPicPr>
        <p:blipFill>
          <a:blip r:embed="rId3"/>
          <a:stretch>
            <a:fillRect/>
          </a:stretch>
        </p:blipFill>
        <p:spPr>
          <a:xfrm>
            <a:off x="8889906" y="3092132"/>
            <a:ext cx="2229853" cy="3349942"/>
          </a:xfrm>
          <a:prstGeom prst="rect">
            <a:avLst/>
          </a:prstGeom>
        </p:spPr>
      </p:pic>
    </p:spTree>
    <p:extLst>
      <p:ext uri="{BB962C8B-B14F-4D97-AF65-F5344CB8AC3E}">
        <p14:creationId xmlns:p14="http://schemas.microsoft.com/office/powerpoint/2010/main" val="606038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D261E4-A646-EB78-C72F-27CAD7183029}"/>
              </a:ext>
            </a:extLst>
          </p:cNvPr>
          <p:cNvSpPr>
            <a:spLocks noGrp="1"/>
          </p:cNvSpPr>
          <p:nvPr>
            <p:ph type="title"/>
          </p:nvPr>
        </p:nvSpPr>
        <p:spPr/>
        <p:txBody>
          <a:bodyPr/>
          <a:lstStyle/>
          <a:p>
            <a:r>
              <a:rPr lang="nl-NL" dirty="0"/>
              <a:t>Hoe wordt elk perceel aangesloten?</a:t>
            </a:r>
          </a:p>
        </p:txBody>
      </p:sp>
      <p:sp>
        <p:nvSpPr>
          <p:cNvPr id="4" name="Tijdelijke aanduiding voor inhoud 3">
            <a:extLst>
              <a:ext uri="{FF2B5EF4-FFF2-40B4-BE49-F238E27FC236}">
                <a16:creationId xmlns:a16="http://schemas.microsoft.com/office/drawing/2014/main" id="{E7BCE01B-06B3-6183-A64C-F348D4627848}"/>
              </a:ext>
            </a:extLst>
          </p:cNvPr>
          <p:cNvSpPr>
            <a:spLocks noGrp="1"/>
          </p:cNvSpPr>
          <p:nvPr>
            <p:ph idx="12"/>
          </p:nvPr>
        </p:nvSpPr>
        <p:spPr/>
        <p:txBody>
          <a:bodyPr/>
          <a:lstStyle/>
          <a:p>
            <a:r>
              <a:rPr lang="nl-BE" dirty="0"/>
              <a:t>Bij bestaande lozingspunten:</a:t>
            </a:r>
          </a:p>
          <a:p>
            <a:pPr lvl="1"/>
            <a:r>
              <a:rPr lang="nl-BE" dirty="0"/>
              <a:t>Alle lozingspunten ter hoogte van rooilijn worden opgevangen, nadat ze op terrein of rond woning zijn samengebracht tot </a:t>
            </a:r>
            <a:br>
              <a:rPr lang="nl-BE" dirty="0"/>
            </a:br>
            <a:r>
              <a:rPr lang="nl-BE" dirty="0"/>
              <a:t>1 leiding.</a:t>
            </a:r>
          </a:p>
          <a:p>
            <a:r>
              <a:rPr lang="nl-BE" dirty="0"/>
              <a:t>Bij nieuwe huisaansluitingsputten:</a:t>
            </a:r>
          </a:p>
          <a:p>
            <a:pPr lvl="1"/>
            <a:r>
              <a:rPr lang="nl-NL" altLang="nl-BE" dirty="0"/>
              <a:t>1 aansluiting voor regenwater</a:t>
            </a:r>
          </a:p>
          <a:p>
            <a:pPr lvl="1"/>
            <a:r>
              <a:rPr lang="nl-BE" altLang="nl-BE" dirty="0"/>
              <a:t>1 aansluiting voor vuilwater</a:t>
            </a:r>
          </a:p>
          <a:p>
            <a:r>
              <a:rPr lang="nl-BE" altLang="nl-BE" dirty="0"/>
              <a:t>Deze putjes worden op privé-eigendom geplaatst, op maximum 1,3 meter diep </a:t>
            </a:r>
            <a:br>
              <a:rPr lang="nl-BE" altLang="nl-BE" dirty="0"/>
            </a:br>
            <a:r>
              <a:rPr lang="nl-BE" altLang="nl-BE" dirty="0"/>
              <a:t>(geen kelderaansluitingen).</a:t>
            </a:r>
          </a:p>
          <a:p>
            <a:pPr lvl="1"/>
            <a:r>
              <a:rPr lang="nl-NL" altLang="nl-BE" dirty="0"/>
              <a:t>Als de bouwlijn de rooilijn is, moet dit niet op privé-eigendom.</a:t>
            </a:r>
          </a:p>
        </p:txBody>
      </p:sp>
      <p:sp>
        <p:nvSpPr>
          <p:cNvPr id="5" name="Tijdelijke aanduiding voor dianummer 4">
            <a:extLst>
              <a:ext uri="{FF2B5EF4-FFF2-40B4-BE49-F238E27FC236}">
                <a16:creationId xmlns:a16="http://schemas.microsoft.com/office/drawing/2014/main" id="{B81459B4-82C8-6436-91CB-6BA83B08A3B0}"/>
              </a:ext>
            </a:extLst>
          </p:cNvPr>
          <p:cNvSpPr>
            <a:spLocks noGrp="1"/>
          </p:cNvSpPr>
          <p:nvPr>
            <p:ph type="sldNum" sz="quarter" idx="13"/>
          </p:nvPr>
        </p:nvSpPr>
        <p:spPr/>
        <p:txBody>
          <a:bodyPr/>
          <a:lstStyle/>
          <a:p>
            <a:fld id="{591E5747-6C9E-DC47-BBB7-1964FAC56069}" type="slidenum">
              <a:rPr lang="nl-BE" smtClean="0"/>
              <a:pPr/>
              <a:t>19</a:t>
            </a:fld>
            <a:endParaRPr lang="nl-BE" dirty="0"/>
          </a:p>
        </p:txBody>
      </p:sp>
      <p:pic>
        <p:nvPicPr>
          <p:cNvPr id="3" name="Tijdelijke aanduiding voor afbeelding 24">
            <a:extLst>
              <a:ext uri="{FF2B5EF4-FFF2-40B4-BE49-F238E27FC236}">
                <a16:creationId xmlns:a16="http://schemas.microsoft.com/office/drawing/2014/main" id="{FC4D8E4F-D191-C6FD-382A-2E82B6F68921}"/>
              </a:ext>
            </a:extLst>
          </p:cNvPr>
          <p:cNvPicPr>
            <a:picLocks noChangeAspect="1"/>
          </p:cNvPicPr>
          <p:nvPr/>
        </p:nvPicPr>
        <p:blipFill rotWithShape="1">
          <a:blip r:embed="rId2"/>
          <a:srcRect l="-2683" t="-2027" r="-2683" b="-11410"/>
          <a:stretch/>
        </p:blipFill>
        <p:spPr>
          <a:xfrm>
            <a:off x="10597251" y="111125"/>
            <a:ext cx="1594749" cy="609601"/>
          </a:xfrm>
          <a:prstGeom prst="rect">
            <a:avLst/>
          </a:prstGeom>
        </p:spPr>
      </p:pic>
      <p:pic>
        <p:nvPicPr>
          <p:cNvPr id="7" name="Picture 4" descr="SDC10059">
            <a:extLst>
              <a:ext uri="{FF2B5EF4-FFF2-40B4-BE49-F238E27FC236}">
                <a16:creationId xmlns:a16="http://schemas.microsoft.com/office/drawing/2014/main" id="{BA562BF8-9CDF-C62F-2BB7-1D46E2E844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426"/>
          <a:stretch/>
        </p:blipFill>
        <p:spPr>
          <a:xfrm>
            <a:off x="1149106" y="1313358"/>
            <a:ext cx="3936242" cy="4231283"/>
          </a:xfrm>
          <a:prstGeom prst="rect">
            <a:avLst/>
          </a:prstGeom>
          <a:noFill/>
        </p:spPr>
      </p:pic>
    </p:spTree>
    <p:extLst>
      <p:ext uri="{BB962C8B-B14F-4D97-AF65-F5344CB8AC3E}">
        <p14:creationId xmlns:p14="http://schemas.microsoft.com/office/powerpoint/2010/main" val="1818341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814435A1-78FF-686B-AA48-E0B2A8CDB8AF}"/>
              </a:ext>
            </a:extLst>
          </p:cNvPr>
          <p:cNvSpPr>
            <a:spLocks noGrp="1"/>
          </p:cNvSpPr>
          <p:nvPr>
            <p:ph idx="1"/>
          </p:nvPr>
        </p:nvSpPr>
        <p:spPr/>
        <p:txBody>
          <a:bodyPr/>
          <a:lstStyle/>
          <a:p>
            <a:r>
              <a:rPr lang="nl-BE" dirty="0"/>
              <a:t>Inleiding</a:t>
            </a:r>
          </a:p>
          <a:p>
            <a:r>
              <a:rPr lang="nl-BE" dirty="0"/>
              <a:t>Wie is wie?</a:t>
            </a:r>
          </a:p>
          <a:p>
            <a:r>
              <a:rPr lang="nl-BE" dirty="0"/>
              <a:t>Het project</a:t>
            </a:r>
          </a:p>
          <a:p>
            <a:pPr lvl="1"/>
            <a:r>
              <a:rPr lang="nl-BE" dirty="0"/>
              <a:t>De projectzone in beeld</a:t>
            </a:r>
          </a:p>
          <a:p>
            <a:pPr lvl="1"/>
            <a:r>
              <a:rPr lang="nl-BE" dirty="0"/>
              <a:t>Het wegontwerp in detail</a:t>
            </a:r>
          </a:p>
          <a:p>
            <a:pPr lvl="1"/>
            <a:r>
              <a:rPr lang="nl-BE" dirty="0"/>
              <a:t>De riolering in detail</a:t>
            </a:r>
          </a:p>
          <a:p>
            <a:r>
              <a:rPr lang="nl-BE" dirty="0"/>
              <a:t>Afkoppelen: praktische informatie</a:t>
            </a:r>
          </a:p>
          <a:p>
            <a:r>
              <a:rPr lang="nl-BE" dirty="0"/>
              <a:t>Timing van de werken</a:t>
            </a:r>
          </a:p>
          <a:p>
            <a:r>
              <a:rPr lang="nl-BE" dirty="0"/>
              <a:t>De werken: stap voor stap</a:t>
            </a:r>
          </a:p>
          <a:p>
            <a:r>
              <a:rPr lang="nl-BE" dirty="0"/>
              <a:t>Hinder en omleidingen</a:t>
            </a:r>
          </a:p>
          <a:p>
            <a:r>
              <a:rPr lang="nl-BE" dirty="0"/>
              <a:t>Vragen?</a:t>
            </a:r>
          </a:p>
        </p:txBody>
      </p:sp>
      <p:sp>
        <p:nvSpPr>
          <p:cNvPr id="4" name="Titel 3">
            <a:extLst>
              <a:ext uri="{FF2B5EF4-FFF2-40B4-BE49-F238E27FC236}">
                <a16:creationId xmlns:a16="http://schemas.microsoft.com/office/drawing/2014/main" id="{56519EE6-D65A-B12F-6549-EB1B85BB53C6}"/>
              </a:ext>
            </a:extLst>
          </p:cNvPr>
          <p:cNvSpPr>
            <a:spLocks noGrp="1"/>
          </p:cNvSpPr>
          <p:nvPr>
            <p:ph type="title"/>
          </p:nvPr>
        </p:nvSpPr>
        <p:spPr/>
        <p:txBody>
          <a:bodyPr/>
          <a:lstStyle/>
          <a:p>
            <a:r>
              <a:rPr lang="nl-BE" dirty="0"/>
              <a:t>Inhoudstafel</a:t>
            </a:r>
          </a:p>
        </p:txBody>
      </p:sp>
      <p:sp>
        <p:nvSpPr>
          <p:cNvPr id="8" name="Tijdelijke aanduiding voor dianummer 7">
            <a:extLst>
              <a:ext uri="{FF2B5EF4-FFF2-40B4-BE49-F238E27FC236}">
                <a16:creationId xmlns:a16="http://schemas.microsoft.com/office/drawing/2014/main" id="{F79D6443-C0FA-5477-2F3A-CBDD5C366B74}"/>
              </a:ext>
            </a:extLst>
          </p:cNvPr>
          <p:cNvSpPr>
            <a:spLocks noGrp="1"/>
          </p:cNvSpPr>
          <p:nvPr>
            <p:ph type="sldNum" sz="quarter" idx="10"/>
          </p:nvPr>
        </p:nvSpPr>
        <p:spPr/>
        <p:txBody>
          <a:bodyPr/>
          <a:lstStyle/>
          <a:p>
            <a:fld id="{591E5747-6C9E-DC47-BBB7-1964FAC56069}" type="slidenum">
              <a:rPr lang="nl-BE" smtClean="0"/>
              <a:pPr/>
              <a:t>2</a:t>
            </a:fld>
            <a:endParaRPr lang="nl-BE" dirty="0"/>
          </a:p>
        </p:txBody>
      </p:sp>
    </p:spTree>
    <p:extLst>
      <p:ext uri="{BB962C8B-B14F-4D97-AF65-F5344CB8AC3E}">
        <p14:creationId xmlns:p14="http://schemas.microsoft.com/office/powerpoint/2010/main" val="2025992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D261E4-A646-EB78-C72F-27CAD7183029}"/>
              </a:ext>
            </a:extLst>
          </p:cNvPr>
          <p:cNvSpPr>
            <a:spLocks noGrp="1"/>
          </p:cNvSpPr>
          <p:nvPr>
            <p:ph type="title"/>
          </p:nvPr>
        </p:nvSpPr>
        <p:spPr/>
        <p:txBody>
          <a:bodyPr/>
          <a:lstStyle/>
          <a:p>
            <a:r>
              <a:rPr lang="nl-NL" dirty="0"/>
              <a:t>Aansluiting voor regen- en afvalwater</a:t>
            </a:r>
          </a:p>
        </p:txBody>
      </p:sp>
      <p:sp>
        <p:nvSpPr>
          <p:cNvPr id="5" name="Tijdelijke aanduiding voor dianummer 4">
            <a:extLst>
              <a:ext uri="{FF2B5EF4-FFF2-40B4-BE49-F238E27FC236}">
                <a16:creationId xmlns:a16="http://schemas.microsoft.com/office/drawing/2014/main" id="{B81459B4-82C8-6436-91CB-6BA83B08A3B0}"/>
              </a:ext>
            </a:extLst>
          </p:cNvPr>
          <p:cNvSpPr>
            <a:spLocks noGrp="1"/>
          </p:cNvSpPr>
          <p:nvPr>
            <p:ph type="sldNum" sz="quarter" idx="13"/>
          </p:nvPr>
        </p:nvSpPr>
        <p:spPr/>
        <p:txBody>
          <a:bodyPr/>
          <a:lstStyle/>
          <a:p>
            <a:fld id="{591E5747-6C9E-DC47-BBB7-1964FAC56069}" type="slidenum">
              <a:rPr lang="nl-BE" smtClean="0"/>
              <a:pPr/>
              <a:t>20</a:t>
            </a:fld>
            <a:endParaRPr lang="nl-BE" dirty="0"/>
          </a:p>
        </p:txBody>
      </p:sp>
      <p:pic>
        <p:nvPicPr>
          <p:cNvPr id="3" name="Tijdelijke aanduiding voor afbeelding 24">
            <a:extLst>
              <a:ext uri="{FF2B5EF4-FFF2-40B4-BE49-F238E27FC236}">
                <a16:creationId xmlns:a16="http://schemas.microsoft.com/office/drawing/2014/main" id="{FC4D8E4F-D191-C6FD-382A-2E82B6F68921}"/>
              </a:ext>
            </a:extLst>
          </p:cNvPr>
          <p:cNvPicPr>
            <a:picLocks noChangeAspect="1"/>
          </p:cNvPicPr>
          <p:nvPr/>
        </p:nvPicPr>
        <p:blipFill rotWithShape="1">
          <a:blip r:embed="rId2"/>
          <a:srcRect l="-2683" t="-2027" r="-2683" b="-11410"/>
          <a:stretch/>
        </p:blipFill>
        <p:spPr>
          <a:xfrm>
            <a:off x="10597251" y="111125"/>
            <a:ext cx="1594749" cy="609601"/>
          </a:xfrm>
          <a:prstGeom prst="rect">
            <a:avLst/>
          </a:prstGeom>
        </p:spPr>
      </p:pic>
      <p:cxnSp>
        <p:nvCxnSpPr>
          <p:cNvPr id="23" name="Rechte verbindingslijn 22">
            <a:extLst>
              <a:ext uri="{FF2B5EF4-FFF2-40B4-BE49-F238E27FC236}">
                <a16:creationId xmlns:a16="http://schemas.microsoft.com/office/drawing/2014/main" id="{D3B84466-E833-9BFF-AD36-9F92B723E839}"/>
              </a:ext>
            </a:extLst>
          </p:cNvPr>
          <p:cNvCxnSpPr>
            <a:cxnSpLocks/>
          </p:cNvCxnSpPr>
          <p:nvPr/>
        </p:nvCxnSpPr>
        <p:spPr>
          <a:xfrm>
            <a:off x="2023893" y="4911953"/>
            <a:ext cx="6947132" cy="0"/>
          </a:xfrm>
          <a:prstGeom prst="line">
            <a:avLst/>
          </a:prstGeom>
          <a:ln w="31750" cap="rnd">
            <a:solidFill>
              <a:schemeClr val="accent6"/>
            </a:solidFill>
            <a:prstDash val="lgDash"/>
          </a:ln>
        </p:spPr>
        <p:style>
          <a:lnRef idx="1">
            <a:schemeClr val="accent5"/>
          </a:lnRef>
          <a:fillRef idx="0">
            <a:schemeClr val="accent5"/>
          </a:fillRef>
          <a:effectRef idx="0">
            <a:schemeClr val="accent5"/>
          </a:effectRef>
          <a:fontRef idx="minor">
            <a:schemeClr val="tx1"/>
          </a:fontRef>
        </p:style>
      </p:cxnSp>
      <p:sp>
        <p:nvSpPr>
          <p:cNvPr id="24" name="Tekstvak 23">
            <a:extLst>
              <a:ext uri="{FF2B5EF4-FFF2-40B4-BE49-F238E27FC236}">
                <a16:creationId xmlns:a16="http://schemas.microsoft.com/office/drawing/2014/main" id="{84405723-1EEF-744B-2996-2F38D86AC460}"/>
              </a:ext>
            </a:extLst>
          </p:cNvPr>
          <p:cNvSpPr txBox="1"/>
          <p:nvPr/>
        </p:nvSpPr>
        <p:spPr>
          <a:xfrm>
            <a:off x="1398377" y="4527120"/>
            <a:ext cx="1693788" cy="307777"/>
          </a:xfrm>
          <a:prstGeom prst="rect">
            <a:avLst/>
          </a:prstGeom>
          <a:noFill/>
        </p:spPr>
        <p:txBody>
          <a:bodyPr wrap="square" rtlCol="0">
            <a:spAutoFit/>
          </a:bodyPr>
          <a:lstStyle/>
          <a:p>
            <a:pPr algn="l"/>
            <a:r>
              <a:rPr lang="nl-BE" sz="1400">
                <a:solidFill>
                  <a:schemeClr val="tx1">
                    <a:lumMod val="75000"/>
                    <a:lumOff val="25000"/>
                  </a:schemeClr>
                </a:solidFill>
              </a:rPr>
              <a:t>Particulier deel</a:t>
            </a:r>
          </a:p>
        </p:txBody>
      </p:sp>
      <p:sp>
        <p:nvSpPr>
          <p:cNvPr id="25" name="Tekstvak 24">
            <a:extLst>
              <a:ext uri="{FF2B5EF4-FFF2-40B4-BE49-F238E27FC236}">
                <a16:creationId xmlns:a16="http://schemas.microsoft.com/office/drawing/2014/main" id="{4933381C-D8C6-EBBE-3251-AD6B33E8039E}"/>
              </a:ext>
            </a:extLst>
          </p:cNvPr>
          <p:cNvSpPr txBox="1"/>
          <p:nvPr/>
        </p:nvSpPr>
        <p:spPr>
          <a:xfrm>
            <a:off x="1398377" y="4958674"/>
            <a:ext cx="1693788" cy="307777"/>
          </a:xfrm>
          <a:prstGeom prst="rect">
            <a:avLst/>
          </a:prstGeom>
          <a:noFill/>
        </p:spPr>
        <p:txBody>
          <a:bodyPr wrap="square" rtlCol="0">
            <a:spAutoFit/>
          </a:bodyPr>
          <a:lstStyle/>
          <a:p>
            <a:pPr algn="l"/>
            <a:r>
              <a:rPr lang="nl-BE" sz="1400" dirty="0">
                <a:solidFill>
                  <a:schemeClr val="tx1">
                    <a:lumMod val="75000"/>
                    <a:lumOff val="25000"/>
                  </a:schemeClr>
                </a:solidFill>
              </a:rPr>
              <a:t>Openbaar domein</a:t>
            </a:r>
          </a:p>
        </p:txBody>
      </p:sp>
      <p:cxnSp>
        <p:nvCxnSpPr>
          <p:cNvPr id="26" name="Gebogen verbindingslijn 25">
            <a:extLst>
              <a:ext uri="{FF2B5EF4-FFF2-40B4-BE49-F238E27FC236}">
                <a16:creationId xmlns:a16="http://schemas.microsoft.com/office/drawing/2014/main" id="{15125CD0-6E29-D260-401C-0629E1279DB4}"/>
              </a:ext>
            </a:extLst>
          </p:cNvPr>
          <p:cNvCxnSpPr>
            <a:cxnSpLocks/>
          </p:cNvCxnSpPr>
          <p:nvPr/>
        </p:nvCxnSpPr>
        <p:spPr>
          <a:xfrm rot="5400000" flipH="1" flipV="1">
            <a:off x="5428903" y="3915052"/>
            <a:ext cx="1955583" cy="290192"/>
          </a:xfrm>
          <a:prstGeom prst="bentConnector3">
            <a:avLst>
              <a:gd name="adj1" fmla="val 52440"/>
            </a:avLst>
          </a:prstGeom>
          <a:ln w="476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 name="Gebogen verbindingslijn 26">
            <a:extLst>
              <a:ext uri="{FF2B5EF4-FFF2-40B4-BE49-F238E27FC236}">
                <a16:creationId xmlns:a16="http://schemas.microsoft.com/office/drawing/2014/main" id="{A38FC13D-F761-C110-6097-841BA55D25D0}"/>
              </a:ext>
            </a:extLst>
          </p:cNvPr>
          <p:cNvCxnSpPr>
            <a:cxnSpLocks/>
          </p:cNvCxnSpPr>
          <p:nvPr/>
        </p:nvCxnSpPr>
        <p:spPr>
          <a:xfrm rot="16200000" flipV="1">
            <a:off x="4303648" y="3380296"/>
            <a:ext cx="2527085" cy="788203"/>
          </a:xfrm>
          <a:prstGeom prst="bentConnector3">
            <a:avLst>
              <a:gd name="adj1" fmla="val 40875"/>
            </a:avLst>
          </a:prstGeom>
          <a:ln w="4762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8" name="Afbeelding 27">
            <a:extLst>
              <a:ext uri="{FF2B5EF4-FFF2-40B4-BE49-F238E27FC236}">
                <a16:creationId xmlns:a16="http://schemas.microsoft.com/office/drawing/2014/main" id="{2C8F6718-2513-708E-064B-E25AF66DBC56}"/>
              </a:ext>
            </a:extLst>
          </p:cNvPr>
          <p:cNvPicPr>
            <a:picLocks noChangeAspect="1"/>
          </p:cNvPicPr>
          <p:nvPr/>
        </p:nvPicPr>
        <p:blipFill>
          <a:blip r:embed="rId3"/>
          <a:stretch>
            <a:fillRect/>
          </a:stretch>
        </p:blipFill>
        <p:spPr>
          <a:xfrm>
            <a:off x="7119130" y="2286000"/>
            <a:ext cx="774700" cy="1143000"/>
          </a:xfrm>
          <a:prstGeom prst="rect">
            <a:avLst/>
          </a:prstGeom>
        </p:spPr>
      </p:pic>
      <p:sp>
        <p:nvSpPr>
          <p:cNvPr id="29" name="Ovaal 28">
            <a:extLst>
              <a:ext uri="{FF2B5EF4-FFF2-40B4-BE49-F238E27FC236}">
                <a16:creationId xmlns:a16="http://schemas.microsoft.com/office/drawing/2014/main" id="{76CF6FFD-F243-6915-9214-A62EA9D834EA}"/>
              </a:ext>
            </a:extLst>
          </p:cNvPr>
          <p:cNvSpPr/>
          <p:nvPr/>
        </p:nvSpPr>
        <p:spPr>
          <a:xfrm>
            <a:off x="6164060" y="4500218"/>
            <a:ext cx="195072" cy="195072"/>
          </a:xfrm>
          <a:prstGeom prst="ellipse">
            <a:avLst/>
          </a:prstGeom>
          <a:solidFill>
            <a:schemeClr val="accent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err="1"/>
          </a:p>
        </p:txBody>
      </p:sp>
      <p:sp>
        <p:nvSpPr>
          <p:cNvPr id="30" name="Ovaal 29">
            <a:extLst>
              <a:ext uri="{FF2B5EF4-FFF2-40B4-BE49-F238E27FC236}">
                <a16:creationId xmlns:a16="http://schemas.microsoft.com/office/drawing/2014/main" id="{0684FB7E-F09C-C2B3-497D-19C1F03CC354}"/>
              </a:ext>
            </a:extLst>
          </p:cNvPr>
          <p:cNvSpPr/>
          <p:nvPr/>
        </p:nvSpPr>
        <p:spPr>
          <a:xfrm>
            <a:off x="5866133" y="4499627"/>
            <a:ext cx="195072" cy="195072"/>
          </a:xfrm>
          <a:prstGeom prst="ellipse">
            <a:avLst/>
          </a:prstGeom>
          <a:solidFill>
            <a:schemeClr val="accent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err="1"/>
          </a:p>
        </p:txBody>
      </p:sp>
      <p:pic>
        <p:nvPicPr>
          <p:cNvPr id="31" name="Afbeelding 30">
            <a:extLst>
              <a:ext uri="{FF2B5EF4-FFF2-40B4-BE49-F238E27FC236}">
                <a16:creationId xmlns:a16="http://schemas.microsoft.com/office/drawing/2014/main" id="{08BC06DC-EE5C-DE44-4C7E-7FC99315D0DA}"/>
              </a:ext>
            </a:extLst>
          </p:cNvPr>
          <p:cNvPicPr>
            <a:picLocks noChangeAspect="1"/>
          </p:cNvPicPr>
          <p:nvPr/>
        </p:nvPicPr>
        <p:blipFill>
          <a:blip r:embed="rId4"/>
          <a:stretch>
            <a:fillRect/>
          </a:stretch>
        </p:blipFill>
        <p:spPr>
          <a:xfrm>
            <a:off x="5173082" y="1257300"/>
            <a:ext cx="1803400" cy="2171700"/>
          </a:xfrm>
          <a:prstGeom prst="rect">
            <a:avLst/>
          </a:prstGeom>
        </p:spPr>
      </p:pic>
      <p:cxnSp>
        <p:nvCxnSpPr>
          <p:cNvPr id="32" name="Rechte verbindingslijn 31">
            <a:extLst>
              <a:ext uri="{FF2B5EF4-FFF2-40B4-BE49-F238E27FC236}">
                <a16:creationId xmlns:a16="http://schemas.microsoft.com/office/drawing/2014/main" id="{9F871B2F-D4D6-03D9-7855-A02768C777ED}"/>
              </a:ext>
            </a:extLst>
          </p:cNvPr>
          <p:cNvCxnSpPr>
            <a:cxnSpLocks/>
          </p:cNvCxnSpPr>
          <p:nvPr/>
        </p:nvCxnSpPr>
        <p:spPr>
          <a:xfrm>
            <a:off x="5955350" y="4958674"/>
            <a:ext cx="0" cy="804072"/>
          </a:xfrm>
          <a:prstGeom prst="line">
            <a:avLst/>
          </a:prstGeom>
          <a:ln w="889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5C218D2D-FDD3-97CD-699B-3CFD4D2BE000}"/>
              </a:ext>
            </a:extLst>
          </p:cNvPr>
          <p:cNvCxnSpPr>
            <a:cxnSpLocks/>
          </p:cNvCxnSpPr>
          <p:nvPr/>
        </p:nvCxnSpPr>
        <p:spPr>
          <a:xfrm>
            <a:off x="6261596" y="4958674"/>
            <a:ext cx="0" cy="804072"/>
          </a:xfrm>
          <a:prstGeom prst="line">
            <a:avLst/>
          </a:prstGeom>
          <a:ln w="889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4" name="Tekstvak 33">
            <a:extLst>
              <a:ext uri="{FF2B5EF4-FFF2-40B4-BE49-F238E27FC236}">
                <a16:creationId xmlns:a16="http://schemas.microsoft.com/office/drawing/2014/main" id="{5A9190AB-6CEA-5177-4D02-A31E2D33F5C0}"/>
              </a:ext>
            </a:extLst>
          </p:cNvPr>
          <p:cNvSpPr txBox="1"/>
          <p:nvPr/>
        </p:nvSpPr>
        <p:spPr>
          <a:xfrm>
            <a:off x="5455409" y="5809466"/>
            <a:ext cx="1521063" cy="307777"/>
          </a:xfrm>
          <a:prstGeom prst="rect">
            <a:avLst/>
          </a:prstGeom>
          <a:noFill/>
        </p:spPr>
        <p:txBody>
          <a:bodyPr wrap="square" rtlCol="0">
            <a:spAutoFit/>
          </a:bodyPr>
          <a:lstStyle/>
          <a:p>
            <a:pPr algn="l"/>
            <a:r>
              <a:rPr lang="nl-BE" sz="1400" dirty="0">
                <a:solidFill>
                  <a:schemeClr val="tx1">
                    <a:lumMod val="75000"/>
                    <a:lumOff val="25000"/>
                  </a:schemeClr>
                </a:solidFill>
              </a:rPr>
              <a:t>Hoofdriolering</a:t>
            </a:r>
          </a:p>
        </p:txBody>
      </p:sp>
      <p:sp>
        <p:nvSpPr>
          <p:cNvPr id="35" name="Tekstvak 34">
            <a:extLst>
              <a:ext uri="{FF2B5EF4-FFF2-40B4-BE49-F238E27FC236}">
                <a16:creationId xmlns:a16="http://schemas.microsoft.com/office/drawing/2014/main" id="{D66CB3E3-1262-DD75-834E-CE53960ADF4C}"/>
              </a:ext>
            </a:extLst>
          </p:cNvPr>
          <p:cNvSpPr txBox="1"/>
          <p:nvPr/>
        </p:nvSpPr>
        <p:spPr>
          <a:xfrm>
            <a:off x="2901213" y="4502988"/>
            <a:ext cx="3112694" cy="307777"/>
          </a:xfrm>
          <a:prstGeom prst="rect">
            <a:avLst/>
          </a:prstGeom>
          <a:noFill/>
        </p:spPr>
        <p:txBody>
          <a:bodyPr wrap="square" rtlCol="0">
            <a:spAutoFit/>
          </a:bodyPr>
          <a:lstStyle/>
          <a:p>
            <a:pPr algn="l"/>
            <a:r>
              <a:rPr lang="nl-BE" sz="1400" dirty="0">
                <a:solidFill>
                  <a:schemeClr val="tx1">
                    <a:lumMod val="75000"/>
                    <a:lumOff val="25000"/>
                  </a:schemeClr>
                </a:solidFill>
              </a:rPr>
              <a:t>Aansluitingsdiameter </a:t>
            </a:r>
            <a:r>
              <a:rPr lang="nl-BE" sz="1400" b="1" dirty="0">
                <a:solidFill>
                  <a:schemeClr val="tx1">
                    <a:lumMod val="75000"/>
                    <a:lumOff val="25000"/>
                  </a:schemeClr>
                </a:solidFill>
              </a:rPr>
              <a:t>160 mm</a:t>
            </a:r>
          </a:p>
        </p:txBody>
      </p:sp>
      <p:sp>
        <p:nvSpPr>
          <p:cNvPr id="36" name="Tekstvak 35">
            <a:extLst>
              <a:ext uri="{FF2B5EF4-FFF2-40B4-BE49-F238E27FC236}">
                <a16:creationId xmlns:a16="http://schemas.microsoft.com/office/drawing/2014/main" id="{8985A481-26BA-8E7D-6BFC-C402E71F1730}"/>
              </a:ext>
            </a:extLst>
          </p:cNvPr>
          <p:cNvSpPr txBox="1"/>
          <p:nvPr/>
        </p:nvSpPr>
        <p:spPr>
          <a:xfrm>
            <a:off x="6509285" y="4502987"/>
            <a:ext cx="3017699" cy="307777"/>
          </a:xfrm>
          <a:prstGeom prst="rect">
            <a:avLst/>
          </a:prstGeom>
          <a:noFill/>
        </p:spPr>
        <p:txBody>
          <a:bodyPr wrap="square" rtlCol="0">
            <a:spAutoFit/>
          </a:bodyPr>
          <a:lstStyle/>
          <a:p>
            <a:r>
              <a:rPr lang="nl-BE" sz="1400" b="1" dirty="0">
                <a:solidFill>
                  <a:schemeClr val="tx1">
                    <a:lumMod val="75000"/>
                    <a:lumOff val="25000"/>
                  </a:schemeClr>
                </a:solidFill>
              </a:rPr>
              <a:t>125 mm </a:t>
            </a:r>
            <a:r>
              <a:rPr lang="nl-BE" sz="1400" dirty="0">
                <a:solidFill>
                  <a:schemeClr val="tx1">
                    <a:lumMod val="75000"/>
                    <a:lumOff val="25000"/>
                  </a:schemeClr>
                </a:solidFill>
              </a:rPr>
              <a:t> Aansluitingsdiameter</a:t>
            </a:r>
            <a:endParaRPr lang="nl-BE" sz="1400" b="1" dirty="0">
              <a:solidFill>
                <a:schemeClr val="tx1">
                  <a:lumMod val="75000"/>
                  <a:lumOff val="25000"/>
                </a:schemeClr>
              </a:solidFill>
            </a:endParaRPr>
          </a:p>
        </p:txBody>
      </p:sp>
      <p:sp>
        <p:nvSpPr>
          <p:cNvPr id="37" name="Tekstvak 36">
            <a:extLst>
              <a:ext uri="{FF2B5EF4-FFF2-40B4-BE49-F238E27FC236}">
                <a16:creationId xmlns:a16="http://schemas.microsoft.com/office/drawing/2014/main" id="{96CE2C87-B0DA-F9C8-2E69-9E24AED1B800}"/>
              </a:ext>
            </a:extLst>
          </p:cNvPr>
          <p:cNvSpPr txBox="1"/>
          <p:nvPr/>
        </p:nvSpPr>
        <p:spPr>
          <a:xfrm>
            <a:off x="3978444" y="3543449"/>
            <a:ext cx="1255386" cy="307777"/>
          </a:xfrm>
          <a:prstGeom prst="rect">
            <a:avLst/>
          </a:prstGeom>
          <a:noFill/>
        </p:spPr>
        <p:txBody>
          <a:bodyPr wrap="square" rtlCol="0">
            <a:spAutoFit/>
          </a:bodyPr>
          <a:lstStyle/>
          <a:p>
            <a:pPr algn="l"/>
            <a:r>
              <a:rPr lang="nl-BE" sz="1400" dirty="0">
                <a:solidFill>
                  <a:schemeClr val="tx1">
                    <a:lumMod val="75000"/>
                    <a:lumOff val="25000"/>
                  </a:schemeClr>
                </a:solidFill>
              </a:rPr>
              <a:t>Regenwater</a:t>
            </a:r>
          </a:p>
        </p:txBody>
      </p:sp>
      <p:sp>
        <p:nvSpPr>
          <p:cNvPr id="38" name="Tekstvak 37">
            <a:extLst>
              <a:ext uri="{FF2B5EF4-FFF2-40B4-BE49-F238E27FC236}">
                <a16:creationId xmlns:a16="http://schemas.microsoft.com/office/drawing/2014/main" id="{DC798D7B-FCE8-128D-FFF2-B7D1DAA195C9}"/>
              </a:ext>
            </a:extLst>
          </p:cNvPr>
          <p:cNvSpPr txBox="1"/>
          <p:nvPr/>
        </p:nvSpPr>
        <p:spPr>
          <a:xfrm>
            <a:off x="6564189" y="3569978"/>
            <a:ext cx="1080969" cy="307777"/>
          </a:xfrm>
          <a:prstGeom prst="rect">
            <a:avLst/>
          </a:prstGeom>
          <a:noFill/>
        </p:spPr>
        <p:txBody>
          <a:bodyPr wrap="square" rtlCol="0">
            <a:spAutoFit/>
          </a:bodyPr>
          <a:lstStyle/>
          <a:p>
            <a:pPr algn="l"/>
            <a:r>
              <a:rPr lang="nl-BE" sz="1400" dirty="0">
                <a:solidFill>
                  <a:schemeClr val="tx1">
                    <a:lumMod val="75000"/>
                    <a:lumOff val="25000"/>
                  </a:schemeClr>
                </a:solidFill>
              </a:rPr>
              <a:t>Vuilwater</a:t>
            </a:r>
          </a:p>
        </p:txBody>
      </p:sp>
      <p:sp>
        <p:nvSpPr>
          <p:cNvPr id="4" name="Tijdelijke aanduiding voor inhoud 3">
            <a:extLst>
              <a:ext uri="{FF2B5EF4-FFF2-40B4-BE49-F238E27FC236}">
                <a16:creationId xmlns:a16="http://schemas.microsoft.com/office/drawing/2014/main" id="{4FEFB89B-4122-1F25-F891-9EA59C35DF03}"/>
              </a:ext>
            </a:extLst>
          </p:cNvPr>
          <p:cNvSpPr>
            <a:spLocks noGrp="1"/>
          </p:cNvSpPr>
          <p:nvPr>
            <p:ph idx="12"/>
          </p:nvPr>
        </p:nvSpPr>
        <p:spPr>
          <a:xfrm>
            <a:off x="8924389" y="1472665"/>
            <a:ext cx="2792273" cy="4234289"/>
          </a:xfrm>
        </p:spPr>
        <p:txBody>
          <a:bodyPr/>
          <a:lstStyle/>
          <a:p>
            <a:r>
              <a:rPr lang="nl-BE" dirty="0"/>
              <a:t>Huisaansluiting voor regen- en afvalwater</a:t>
            </a:r>
          </a:p>
          <a:p>
            <a:r>
              <a:rPr lang="nl-BE" altLang="nl-BE" dirty="0"/>
              <a:t>Put wordt op privédomein geplaatst tenzij bouwlijn = rooilijn</a:t>
            </a:r>
            <a:endParaRPr lang="nl-NL" altLang="nl-BE" dirty="0"/>
          </a:p>
        </p:txBody>
      </p:sp>
    </p:spTree>
    <p:extLst>
      <p:ext uri="{BB962C8B-B14F-4D97-AF65-F5344CB8AC3E}">
        <p14:creationId xmlns:p14="http://schemas.microsoft.com/office/powerpoint/2010/main" val="2402534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FCDAE552-D032-9821-2942-6DD78593BF12}"/>
              </a:ext>
            </a:extLst>
          </p:cNvPr>
          <p:cNvSpPr>
            <a:spLocks noGrp="1"/>
          </p:cNvSpPr>
          <p:nvPr>
            <p:ph type="sldNum" sz="quarter" idx="10"/>
          </p:nvPr>
        </p:nvSpPr>
        <p:spPr/>
        <p:txBody>
          <a:bodyPr/>
          <a:lstStyle/>
          <a:p>
            <a:fld id="{9FC8ED68-96CE-7944-ADE1-12D4522707F9}" type="slidenum">
              <a:rPr lang="nl-BE" smtClean="0"/>
              <a:pPr/>
              <a:t>21</a:t>
            </a:fld>
            <a:endParaRPr lang="nl-BE" dirty="0"/>
          </a:p>
        </p:txBody>
      </p:sp>
      <p:sp>
        <p:nvSpPr>
          <p:cNvPr id="2" name="Tijdelijke aanduiding voor inhoud 1">
            <a:extLst>
              <a:ext uri="{FF2B5EF4-FFF2-40B4-BE49-F238E27FC236}">
                <a16:creationId xmlns:a16="http://schemas.microsoft.com/office/drawing/2014/main" id="{EF56A66E-845F-479A-18B3-FC0D91A83773}"/>
              </a:ext>
            </a:extLst>
          </p:cNvPr>
          <p:cNvSpPr>
            <a:spLocks noGrp="1"/>
          </p:cNvSpPr>
          <p:nvPr>
            <p:ph idx="1"/>
          </p:nvPr>
        </p:nvSpPr>
        <p:spPr/>
        <p:txBody>
          <a:bodyPr/>
          <a:lstStyle/>
          <a:p>
            <a:pPr marL="342900" indent="-342900">
              <a:buFont typeface="Arial" panose="020B0604020202020204" pitchFamily="34" charset="0"/>
              <a:buChar char="•"/>
            </a:pPr>
            <a:r>
              <a:rPr lang="nl-BE" dirty="0"/>
              <a:t>Al het afvalwater moet op de openbare riolering worden aangesloten. Zo kan het afvalwater gezuiverd worden in een waterzuiveringsstation.</a:t>
            </a:r>
          </a:p>
          <a:p>
            <a:pPr marL="342900" indent="-342900">
              <a:buFont typeface="Arial" panose="020B0604020202020204" pitchFamily="34" charset="0"/>
              <a:buChar char="•"/>
            </a:pPr>
            <a:r>
              <a:rPr lang="nl-BE" dirty="0"/>
              <a:t>Dit moet ook bij gesloten bebouwing en er hiervoor vloeren in huis moeten worden uitgebroken.</a:t>
            </a:r>
          </a:p>
          <a:p>
            <a:pPr marL="800100" lvl="1" indent="-342900">
              <a:buFont typeface="Arial" panose="020B0604020202020204" pitchFamily="34" charset="0"/>
              <a:buChar char="•"/>
            </a:pPr>
            <a:r>
              <a:rPr lang="nl-BE" dirty="0"/>
              <a:t>Dit is bijvoorbeeld zo bij lozingen naar achter, op een grachtenstelsel.</a:t>
            </a:r>
          </a:p>
          <a:p>
            <a:pPr marL="342900" indent="-342900">
              <a:buFont typeface="Arial" panose="020B0604020202020204" pitchFamily="34" charset="0"/>
              <a:buChar char="•"/>
            </a:pPr>
            <a:r>
              <a:rPr lang="nl-BE" dirty="0"/>
              <a:t>Een sterfput, beerput of een eigen zuiveringsinstallatie (IBA) moeten buiten gebruik gesteld worden voor afvalwater.</a:t>
            </a:r>
            <a:endParaRPr lang="nl-BE" altLang="nl-BE" sz="2800" dirty="0"/>
          </a:p>
          <a:p>
            <a:pPr marL="342900" indent="-342900">
              <a:buFont typeface="Arial" panose="020B0604020202020204" pitchFamily="34" charset="0"/>
              <a:buChar char="•"/>
            </a:pPr>
            <a:endParaRPr lang="nl-BE" dirty="0"/>
          </a:p>
        </p:txBody>
      </p:sp>
      <p:sp>
        <p:nvSpPr>
          <p:cNvPr id="3" name="Titel 2">
            <a:extLst>
              <a:ext uri="{FF2B5EF4-FFF2-40B4-BE49-F238E27FC236}">
                <a16:creationId xmlns:a16="http://schemas.microsoft.com/office/drawing/2014/main" id="{FCA44BA2-94CA-5FBE-87B5-8AA73B00E886}"/>
              </a:ext>
            </a:extLst>
          </p:cNvPr>
          <p:cNvSpPr>
            <a:spLocks noGrp="1"/>
          </p:cNvSpPr>
          <p:nvPr>
            <p:ph type="title"/>
          </p:nvPr>
        </p:nvSpPr>
        <p:spPr/>
        <p:txBody>
          <a:bodyPr/>
          <a:lstStyle/>
          <a:p>
            <a:r>
              <a:rPr lang="nl-NL" dirty="0"/>
              <a:t>Aansluitingsplicht</a:t>
            </a:r>
          </a:p>
        </p:txBody>
      </p:sp>
      <p:pic>
        <p:nvPicPr>
          <p:cNvPr id="5" name="Tijdelijke aanduiding voor afbeelding 24">
            <a:extLst>
              <a:ext uri="{FF2B5EF4-FFF2-40B4-BE49-F238E27FC236}">
                <a16:creationId xmlns:a16="http://schemas.microsoft.com/office/drawing/2014/main" id="{F5766427-6C0D-17AD-78D6-69483170A081}"/>
              </a:ext>
            </a:extLst>
          </p:cNvPr>
          <p:cNvPicPr>
            <a:picLocks noChangeAspect="1"/>
          </p:cNvPicPr>
          <p:nvPr/>
        </p:nvPicPr>
        <p:blipFill rotWithShape="1">
          <a:blip r:embed="rId2"/>
          <a:srcRect l="-2683" t="-2027" r="-2683" b="-11410"/>
          <a:stretch/>
        </p:blipFill>
        <p:spPr>
          <a:xfrm>
            <a:off x="10597251" y="111125"/>
            <a:ext cx="1594749" cy="609601"/>
          </a:xfrm>
          <a:prstGeom prst="rect">
            <a:avLst/>
          </a:prstGeom>
        </p:spPr>
      </p:pic>
    </p:spTree>
    <p:extLst>
      <p:ext uri="{BB962C8B-B14F-4D97-AF65-F5344CB8AC3E}">
        <p14:creationId xmlns:p14="http://schemas.microsoft.com/office/powerpoint/2010/main" val="979512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C740298-03E3-F194-B562-3582E2CECE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77130" y="1151046"/>
            <a:ext cx="3414870" cy="2048922"/>
          </a:xfrm>
          <a:prstGeom prst="rect">
            <a:avLst/>
          </a:prstGeom>
        </p:spPr>
      </p:pic>
      <p:sp>
        <p:nvSpPr>
          <p:cNvPr id="4" name="Tijdelijke aanduiding voor dianummer 3">
            <a:extLst>
              <a:ext uri="{FF2B5EF4-FFF2-40B4-BE49-F238E27FC236}">
                <a16:creationId xmlns:a16="http://schemas.microsoft.com/office/drawing/2014/main" id="{FCDAE552-D032-9821-2942-6DD78593BF12}"/>
              </a:ext>
            </a:extLst>
          </p:cNvPr>
          <p:cNvSpPr>
            <a:spLocks noGrp="1"/>
          </p:cNvSpPr>
          <p:nvPr>
            <p:ph type="sldNum" sz="quarter" idx="10"/>
          </p:nvPr>
        </p:nvSpPr>
        <p:spPr/>
        <p:txBody>
          <a:bodyPr/>
          <a:lstStyle/>
          <a:p>
            <a:fld id="{9FC8ED68-96CE-7944-ADE1-12D4522707F9}" type="slidenum">
              <a:rPr lang="nl-BE" smtClean="0"/>
              <a:pPr/>
              <a:t>22</a:t>
            </a:fld>
            <a:endParaRPr lang="nl-BE" dirty="0"/>
          </a:p>
        </p:txBody>
      </p:sp>
      <p:sp>
        <p:nvSpPr>
          <p:cNvPr id="2" name="Tijdelijke aanduiding voor inhoud 1">
            <a:extLst>
              <a:ext uri="{FF2B5EF4-FFF2-40B4-BE49-F238E27FC236}">
                <a16:creationId xmlns:a16="http://schemas.microsoft.com/office/drawing/2014/main" id="{EF56A66E-845F-479A-18B3-FC0D91A83773}"/>
              </a:ext>
            </a:extLst>
          </p:cNvPr>
          <p:cNvSpPr>
            <a:spLocks noGrp="1"/>
          </p:cNvSpPr>
          <p:nvPr>
            <p:ph idx="1"/>
          </p:nvPr>
        </p:nvSpPr>
        <p:spPr/>
        <p:txBody>
          <a:bodyPr/>
          <a:lstStyle/>
          <a:p>
            <a:pPr marL="342900" indent="-342900">
              <a:buFont typeface="Arial" panose="020B0604020202020204" pitchFamily="34" charset="0"/>
              <a:buChar char="•"/>
            </a:pPr>
            <a:r>
              <a:rPr lang="nl-BE" dirty="0"/>
              <a:t>Vochtige doekjes zijn afval en verstoppen rioleringen en pompen.</a:t>
            </a:r>
          </a:p>
          <a:p>
            <a:pPr marL="342900" indent="-342900">
              <a:buFont typeface="Arial" panose="020B0604020202020204" pitchFamily="34" charset="0"/>
              <a:buChar char="•"/>
            </a:pPr>
            <a:r>
              <a:rPr lang="nl-BE" dirty="0"/>
              <a:t>Ze horen niet in het toilet, maar in een daarvoor bestemd afvalemmertje.</a:t>
            </a:r>
          </a:p>
          <a:p>
            <a:pPr marL="342900" indent="-342900">
              <a:buFont typeface="Arial" panose="020B0604020202020204" pitchFamily="34" charset="0"/>
              <a:buChar char="•"/>
            </a:pPr>
            <a:endParaRPr lang="nl-BE" dirty="0"/>
          </a:p>
          <a:p>
            <a:endParaRPr lang="nl-BE" dirty="0"/>
          </a:p>
          <a:p>
            <a:pPr marL="342900" indent="-342900">
              <a:buFont typeface="Arial" panose="020B0604020202020204" pitchFamily="34" charset="0"/>
              <a:buChar char="•"/>
            </a:pPr>
            <a:r>
              <a:rPr lang="nl-BE" dirty="0"/>
              <a:t>‘Afval’ hoort niet thuis in de riolering.</a:t>
            </a:r>
          </a:p>
          <a:p>
            <a:pPr marL="800100" lvl="1" indent="-342900">
              <a:buFont typeface="Arial" panose="020B0604020202020204" pitchFamily="34" charset="0"/>
              <a:buChar char="•"/>
            </a:pPr>
            <a:r>
              <a:rPr lang="nl-BE" dirty="0"/>
              <a:t>Ook verfresten, olie en vetten horen daar niet thuis.</a:t>
            </a:r>
          </a:p>
        </p:txBody>
      </p:sp>
      <p:sp>
        <p:nvSpPr>
          <p:cNvPr id="3" name="Titel 2">
            <a:extLst>
              <a:ext uri="{FF2B5EF4-FFF2-40B4-BE49-F238E27FC236}">
                <a16:creationId xmlns:a16="http://schemas.microsoft.com/office/drawing/2014/main" id="{FCA44BA2-94CA-5FBE-87B5-8AA73B00E886}"/>
              </a:ext>
            </a:extLst>
          </p:cNvPr>
          <p:cNvSpPr>
            <a:spLocks noGrp="1"/>
          </p:cNvSpPr>
          <p:nvPr>
            <p:ph type="title"/>
          </p:nvPr>
        </p:nvSpPr>
        <p:spPr/>
        <p:txBody>
          <a:bodyPr/>
          <a:lstStyle/>
          <a:p>
            <a:r>
              <a:rPr lang="nl-NL" dirty="0"/>
              <a:t>Aansluiting voor afvalwater</a:t>
            </a:r>
          </a:p>
        </p:txBody>
      </p:sp>
      <p:pic>
        <p:nvPicPr>
          <p:cNvPr id="5" name="Tijdelijke aanduiding voor afbeelding 24">
            <a:extLst>
              <a:ext uri="{FF2B5EF4-FFF2-40B4-BE49-F238E27FC236}">
                <a16:creationId xmlns:a16="http://schemas.microsoft.com/office/drawing/2014/main" id="{F5766427-6C0D-17AD-78D6-69483170A081}"/>
              </a:ext>
            </a:extLst>
          </p:cNvPr>
          <p:cNvPicPr>
            <a:picLocks noChangeAspect="1"/>
          </p:cNvPicPr>
          <p:nvPr/>
        </p:nvPicPr>
        <p:blipFill rotWithShape="1">
          <a:blip r:embed="rId3"/>
          <a:srcRect l="-2683" t="-2027" r="-2683" b="-11410"/>
          <a:stretch/>
        </p:blipFill>
        <p:spPr>
          <a:xfrm>
            <a:off x="10597251" y="111125"/>
            <a:ext cx="1594749" cy="609601"/>
          </a:xfrm>
          <a:prstGeom prst="rect">
            <a:avLst/>
          </a:prstGeom>
        </p:spPr>
      </p:pic>
    </p:spTree>
    <p:extLst>
      <p:ext uri="{BB962C8B-B14F-4D97-AF65-F5344CB8AC3E}">
        <p14:creationId xmlns:p14="http://schemas.microsoft.com/office/powerpoint/2010/main" val="40980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FCDAE552-D032-9821-2942-6DD78593BF12}"/>
              </a:ext>
            </a:extLst>
          </p:cNvPr>
          <p:cNvSpPr>
            <a:spLocks noGrp="1"/>
          </p:cNvSpPr>
          <p:nvPr>
            <p:ph type="sldNum" sz="quarter" idx="10"/>
          </p:nvPr>
        </p:nvSpPr>
        <p:spPr/>
        <p:txBody>
          <a:bodyPr/>
          <a:lstStyle/>
          <a:p>
            <a:fld id="{9FC8ED68-96CE-7944-ADE1-12D4522707F9}" type="slidenum">
              <a:rPr lang="nl-BE" smtClean="0"/>
              <a:pPr/>
              <a:t>23</a:t>
            </a:fld>
            <a:endParaRPr lang="nl-BE" dirty="0"/>
          </a:p>
        </p:txBody>
      </p:sp>
      <p:sp>
        <p:nvSpPr>
          <p:cNvPr id="2" name="Tijdelijke aanduiding voor inhoud 1">
            <a:extLst>
              <a:ext uri="{FF2B5EF4-FFF2-40B4-BE49-F238E27FC236}">
                <a16:creationId xmlns:a16="http://schemas.microsoft.com/office/drawing/2014/main" id="{EF56A66E-845F-479A-18B3-FC0D91A83773}"/>
              </a:ext>
            </a:extLst>
          </p:cNvPr>
          <p:cNvSpPr>
            <a:spLocks noGrp="1"/>
          </p:cNvSpPr>
          <p:nvPr>
            <p:ph idx="1"/>
          </p:nvPr>
        </p:nvSpPr>
        <p:spPr/>
        <p:txBody>
          <a:bodyPr/>
          <a:lstStyle/>
          <a:p>
            <a:pPr marL="342900" indent="-342900">
              <a:buFont typeface="Arial" panose="020B0604020202020204" pitchFamily="34" charset="0"/>
              <a:buChar char="•"/>
            </a:pPr>
            <a:r>
              <a:rPr lang="nl-BE" b="1" dirty="0"/>
              <a:t>Wat doen Fluvius en de gemeente Lummen?</a:t>
            </a:r>
          </a:p>
          <a:p>
            <a:pPr marL="800100" lvl="1" indent="-342900">
              <a:buFont typeface="Arial" panose="020B0604020202020204" pitchFamily="34" charset="0"/>
              <a:buChar char="•"/>
            </a:pPr>
            <a:r>
              <a:rPr lang="nl-BE" dirty="0"/>
              <a:t>Vrijstelling van (her)aansluitingsvergoeding tijdens het project voor 1 regenwater- en afvalwateraansluting.</a:t>
            </a:r>
          </a:p>
          <a:p>
            <a:pPr marL="800100" lvl="1" indent="-342900">
              <a:buFont typeface="Arial" panose="020B0604020202020204" pitchFamily="34" charset="0"/>
              <a:buChar char="•"/>
            </a:pPr>
            <a:r>
              <a:rPr lang="nl-BE" dirty="0"/>
              <a:t>Gemeentelijke premies RWG (i.s.m. Fluvius of premies RWG Fluvius).</a:t>
            </a:r>
          </a:p>
          <a:p>
            <a:pPr marL="800100" lvl="1" indent="-342900">
              <a:buFont typeface="Arial" panose="020B0604020202020204" pitchFamily="34" charset="0"/>
              <a:buChar char="•"/>
            </a:pPr>
            <a:r>
              <a:rPr lang="nl-BE" dirty="0"/>
              <a:t>Organiseren van keuring.</a:t>
            </a:r>
          </a:p>
          <a:p>
            <a:endParaRPr lang="nl-BE" dirty="0"/>
          </a:p>
          <a:p>
            <a:r>
              <a:rPr lang="nl-BE" b="1" dirty="0"/>
              <a:t>Opgelet!</a:t>
            </a:r>
            <a:endParaRPr lang="nl-BE" dirty="0"/>
          </a:p>
          <a:p>
            <a:pPr marL="342900" indent="-342900">
              <a:buFont typeface="Arial" panose="020B0604020202020204" pitchFamily="34" charset="0"/>
              <a:buChar char="•"/>
            </a:pPr>
            <a:r>
              <a:rPr lang="nl-BE" dirty="0"/>
              <a:t>Fluvius betaalt eenmaal de keuring.</a:t>
            </a:r>
          </a:p>
          <a:p>
            <a:pPr marL="342900" indent="-342900">
              <a:buFont typeface="Arial" panose="020B0604020202020204" pitchFamily="34" charset="0"/>
              <a:buChar char="•"/>
            </a:pPr>
            <a:r>
              <a:rPr lang="nl-BE" dirty="0"/>
              <a:t>Kosten voor een herkeuring of voor een keuring die niet binnen de afgesproken termijn is uitgevoerd zijn ten laste van de klant.</a:t>
            </a:r>
          </a:p>
        </p:txBody>
      </p:sp>
      <p:sp>
        <p:nvSpPr>
          <p:cNvPr id="3" name="Titel 2">
            <a:extLst>
              <a:ext uri="{FF2B5EF4-FFF2-40B4-BE49-F238E27FC236}">
                <a16:creationId xmlns:a16="http://schemas.microsoft.com/office/drawing/2014/main" id="{FCA44BA2-94CA-5FBE-87B5-8AA73B00E886}"/>
              </a:ext>
            </a:extLst>
          </p:cNvPr>
          <p:cNvSpPr>
            <a:spLocks noGrp="1"/>
          </p:cNvSpPr>
          <p:nvPr>
            <p:ph type="title"/>
          </p:nvPr>
        </p:nvSpPr>
        <p:spPr/>
        <p:txBody>
          <a:bodyPr/>
          <a:lstStyle/>
          <a:p>
            <a:r>
              <a:rPr lang="nl-NL" dirty="0"/>
              <a:t>Premies</a:t>
            </a:r>
          </a:p>
        </p:txBody>
      </p:sp>
      <p:pic>
        <p:nvPicPr>
          <p:cNvPr id="5" name="Tijdelijke aanduiding voor afbeelding 24">
            <a:extLst>
              <a:ext uri="{FF2B5EF4-FFF2-40B4-BE49-F238E27FC236}">
                <a16:creationId xmlns:a16="http://schemas.microsoft.com/office/drawing/2014/main" id="{F5766427-6C0D-17AD-78D6-69483170A081}"/>
              </a:ext>
            </a:extLst>
          </p:cNvPr>
          <p:cNvPicPr>
            <a:picLocks noChangeAspect="1"/>
          </p:cNvPicPr>
          <p:nvPr/>
        </p:nvPicPr>
        <p:blipFill rotWithShape="1">
          <a:blip r:embed="rId2"/>
          <a:srcRect l="-2683" t="-2027" r="-2683" b="-11410"/>
          <a:stretch/>
        </p:blipFill>
        <p:spPr>
          <a:xfrm>
            <a:off x="10597251" y="111125"/>
            <a:ext cx="1594749" cy="609601"/>
          </a:xfrm>
          <a:prstGeom prst="rect">
            <a:avLst/>
          </a:prstGeom>
        </p:spPr>
      </p:pic>
    </p:spTree>
    <p:extLst>
      <p:ext uri="{BB962C8B-B14F-4D97-AF65-F5344CB8AC3E}">
        <p14:creationId xmlns:p14="http://schemas.microsoft.com/office/powerpoint/2010/main" val="2256051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FCDAE552-D032-9821-2942-6DD78593BF12}"/>
              </a:ext>
            </a:extLst>
          </p:cNvPr>
          <p:cNvSpPr>
            <a:spLocks noGrp="1"/>
          </p:cNvSpPr>
          <p:nvPr>
            <p:ph type="sldNum" sz="quarter" idx="10"/>
          </p:nvPr>
        </p:nvSpPr>
        <p:spPr/>
        <p:txBody>
          <a:bodyPr/>
          <a:lstStyle/>
          <a:p>
            <a:fld id="{9FC8ED68-96CE-7944-ADE1-12D4522707F9}" type="slidenum">
              <a:rPr lang="nl-BE" smtClean="0"/>
              <a:pPr/>
              <a:t>24</a:t>
            </a:fld>
            <a:endParaRPr lang="nl-BE" dirty="0"/>
          </a:p>
        </p:txBody>
      </p:sp>
      <p:sp>
        <p:nvSpPr>
          <p:cNvPr id="2" name="Tijdelijke aanduiding voor inhoud 1">
            <a:extLst>
              <a:ext uri="{FF2B5EF4-FFF2-40B4-BE49-F238E27FC236}">
                <a16:creationId xmlns:a16="http://schemas.microsoft.com/office/drawing/2014/main" id="{EF56A66E-845F-479A-18B3-FC0D91A83773}"/>
              </a:ext>
            </a:extLst>
          </p:cNvPr>
          <p:cNvSpPr>
            <a:spLocks noGrp="1"/>
          </p:cNvSpPr>
          <p:nvPr>
            <p:ph idx="1"/>
          </p:nvPr>
        </p:nvSpPr>
        <p:spPr/>
        <p:txBody>
          <a:bodyPr/>
          <a:lstStyle/>
          <a:p>
            <a:endParaRPr lang="nl-BE" b="1" dirty="0"/>
          </a:p>
          <a:p>
            <a:endParaRPr lang="nl-BE" b="1" dirty="0"/>
          </a:p>
          <a:p>
            <a:endParaRPr lang="nl-BE" b="1" dirty="0"/>
          </a:p>
          <a:p>
            <a:endParaRPr lang="nl-BE" b="1" dirty="0"/>
          </a:p>
          <a:p>
            <a:endParaRPr lang="nl-BE" b="1" dirty="0"/>
          </a:p>
          <a:p>
            <a:endParaRPr lang="nl-BE" b="1" dirty="0"/>
          </a:p>
          <a:p>
            <a:endParaRPr lang="nl-BE" b="1" dirty="0"/>
          </a:p>
          <a:p>
            <a:r>
              <a:rPr lang="nl-BE" sz="1400" dirty="0"/>
              <a:t>(*) Ongeacht open, half open of gesloten bebouwing: ook voor gesloten bebouwing waar er werken uitgevoerd moeten worden om in orde te zijn met de aansluitplicht en voor gesloten bebouwing met werken in de woning, in de voortuin of in de achtertuin voor een correcte aansluiting van het hemelwater, de overloop van de hemelwaterput en/of het afvalwater.</a:t>
            </a:r>
          </a:p>
          <a:p>
            <a:endParaRPr lang="nl-BE" dirty="0"/>
          </a:p>
          <a:p>
            <a:pPr marL="342900" indent="-342900">
              <a:buFont typeface="Arial" panose="020B0604020202020204" pitchFamily="34" charset="0"/>
              <a:buChar char="•"/>
            </a:pPr>
            <a:endParaRPr lang="nl-BE" b="1" dirty="0"/>
          </a:p>
          <a:p>
            <a:pPr marL="342900" indent="-342900">
              <a:buFont typeface="Arial" panose="020B0604020202020204" pitchFamily="34" charset="0"/>
              <a:buChar char="•"/>
            </a:pPr>
            <a:endParaRPr lang="nl-BE" dirty="0"/>
          </a:p>
        </p:txBody>
      </p:sp>
      <p:sp>
        <p:nvSpPr>
          <p:cNvPr id="3" name="Titel 2">
            <a:extLst>
              <a:ext uri="{FF2B5EF4-FFF2-40B4-BE49-F238E27FC236}">
                <a16:creationId xmlns:a16="http://schemas.microsoft.com/office/drawing/2014/main" id="{FCA44BA2-94CA-5FBE-87B5-8AA73B00E886}"/>
              </a:ext>
            </a:extLst>
          </p:cNvPr>
          <p:cNvSpPr>
            <a:spLocks noGrp="1"/>
          </p:cNvSpPr>
          <p:nvPr>
            <p:ph type="title"/>
          </p:nvPr>
        </p:nvSpPr>
        <p:spPr/>
        <p:txBody>
          <a:bodyPr/>
          <a:lstStyle/>
          <a:p>
            <a:r>
              <a:rPr lang="nl-NL" dirty="0"/>
              <a:t>Wat doen Fluvius en Lummen voor je?</a:t>
            </a:r>
          </a:p>
        </p:txBody>
      </p:sp>
      <p:pic>
        <p:nvPicPr>
          <p:cNvPr id="5" name="Tijdelijke aanduiding voor afbeelding 24">
            <a:extLst>
              <a:ext uri="{FF2B5EF4-FFF2-40B4-BE49-F238E27FC236}">
                <a16:creationId xmlns:a16="http://schemas.microsoft.com/office/drawing/2014/main" id="{F5766427-6C0D-17AD-78D6-69483170A081}"/>
              </a:ext>
            </a:extLst>
          </p:cNvPr>
          <p:cNvPicPr>
            <a:picLocks noChangeAspect="1"/>
          </p:cNvPicPr>
          <p:nvPr/>
        </p:nvPicPr>
        <p:blipFill rotWithShape="1">
          <a:blip r:embed="rId2"/>
          <a:srcRect l="-2683" t="-2027" r="-2683" b="-11410"/>
          <a:stretch/>
        </p:blipFill>
        <p:spPr>
          <a:xfrm>
            <a:off x="10597251" y="111125"/>
            <a:ext cx="1594749" cy="609601"/>
          </a:xfrm>
          <a:prstGeom prst="rect">
            <a:avLst/>
          </a:prstGeom>
        </p:spPr>
      </p:pic>
      <p:graphicFrame>
        <p:nvGraphicFramePr>
          <p:cNvPr id="6" name="Tabel 5">
            <a:extLst>
              <a:ext uri="{FF2B5EF4-FFF2-40B4-BE49-F238E27FC236}">
                <a16:creationId xmlns:a16="http://schemas.microsoft.com/office/drawing/2014/main" id="{056E5E65-683A-45D9-8163-5F0EEB00F07F}"/>
              </a:ext>
            </a:extLst>
          </p:cNvPr>
          <p:cNvGraphicFramePr>
            <a:graphicFrameLocks noGrp="1"/>
          </p:cNvGraphicFramePr>
          <p:nvPr/>
        </p:nvGraphicFramePr>
        <p:xfrm>
          <a:off x="474662" y="1433886"/>
          <a:ext cx="10354703" cy="1954817"/>
        </p:xfrm>
        <a:graphic>
          <a:graphicData uri="http://schemas.openxmlformats.org/drawingml/2006/table">
            <a:tbl>
              <a:tblPr firstRow="1" firstCol="1" bandRow="1">
                <a:tableStyleId>{5C22544A-7EE6-4342-B048-85BDC9FD1C3A}</a:tableStyleId>
              </a:tblPr>
              <a:tblGrid>
                <a:gridCol w="2603664">
                  <a:extLst>
                    <a:ext uri="{9D8B030D-6E8A-4147-A177-3AD203B41FA5}">
                      <a16:colId xmlns:a16="http://schemas.microsoft.com/office/drawing/2014/main" val="2962561438"/>
                    </a:ext>
                  </a:extLst>
                </a:gridCol>
                <a:gridCol w="2057000">
                  <a:extLst>
                    <a:ext uri="{9D8B030D-6E8A-4147-A177-3AD203B41FA5}">
                      <a16:colId xmlns:a16="http://schemas.microsoft.com/office/drawing/2014/main" val="2068098837"/>
                    </a:ext>
                  </a:extLst>
                </a:gridCol>
                <a:gridCol w="1620668">
                  <a:extLst>
                    <a:ext uri="{9D8B030D-6E8A-4147-A177-3AD203B41FA5}">
                      <a16:colId xmlns:a16="http://schemas.microsoft.com/office/drawing/2014/main" val="1047986720"/>
                    </a:ext>
                  </a:extLst>
                </a:gridCol>
                <a:gridCol w="4073371">
                  <a:extLst>
                    <a:ext uri="{9D8B030D-6E8A-4147-A177-3AD203B41FA5}">
                      <a16:colId xmlns:a16="http://schemas.microsoft.com/office/drawing/2014/main" val="2090978019"/>
                    </a:ext>
                  </a:extLst>
                </a:gridCol>
              </a:tblGrid>
              <a:tr h="366682">
                <a:tc>
                  <a:txBody>
                    <a:bodyPr/>
                    <a:lstStyle/>
                    <a:p>
                      <a:pPr algn="ctr">
                        <a:lnSpc>
                          <a:spcPct val="106000"/>
                        </a:lnSpc>
                        <a:spcAft>
                          <a:spcPts val="800"/>
                        </a:spcAft>
                      </a:pPr>
                      <a:r>
                        <a:rPr lang="nl-BE" sz="1400" kern="1200" dirty="0">
                          <a:effectLst/>
                          <a:latin typeface="+mn-lt"/>
                        </a:rPr>
                        <a:t> Omgevingsvergunning</a:t>
                      </a:r>
                      <a:endParaRPr lang="nl-BE" sz="1100" dirty="0">
                        <a:effectLst/>
                        <a:latin typeface="+mn-lt"/>
                        <a:ea typeface="Calibri" panose="020F0502020204030204" pitchFamily="34" charset="0"/>
                        <a:cs typeface="Times New Roman" panose="02020603050405020304" pitchFamily="18" charset="0"/>
                      </a:endParaRPr>
                    </a:p>
                  </a:txBody>
                  <a:tcPr marL="93980" marR="93980" marT="9525" marB="0" anchor="ctr"/>
                </a:tc>
                <a:tc>
                  <a:txBody>
                    <a:bodyPr/>
                    <a:lstStyle/>
                    <a:p>
                      <a:pPr marL="0" marR="0" lvl="0" indent="0" algn="ctr" defTabSz="914400" rtl="0" eaLnBrk="1" fontAlgn="auto" latinLnBrk="0" hangingPunct="1">
                        <a:lnSpc>
                          <a:spcPct val="106000"/>
                        </a:lnSpc>
                        <a:spcBef>
                          <a:spcPts val="0"/>
                        </a:spcBef>
                        <a:spcAft>
                          <a:spcPts val="800"/>
                        </a:spcAft>
                        <a:buClrTx/>
                        <a:buSzTx/>
                        <a:buFontTx/>
                        <a:buNone/>
                        <a:tabLst/>
                        <a:defRPr/>
                      </a:pPr>
                      <a:r>
                        <a:rPr lang="nl-BE" sz="1400" b="1" kern="1200">
                          <a:solidFill>
                            <a:schemeClr val="lt1"/>
                          </a:solidFill>
                          <a:effectLst/>
                          <a:latin typeface="+mn-lt"/>
                          <a:ea typeface="+mn-ea"/>
                          <a:cs typeface="+mn-cs"/>
                        </a:rPr>
                        <a:t>Werken op privé</a:t>
                      </a:r>
                    </a:p>
                  </a:txBody>
                  <a:tcPr marL="93980" marR="93980" marT="9525" marB="0" anchor="ctr"/>
                </a:tc>
                <a:tc>
                  <a:txBody>
                    <a:bodyPr/>
                    <a:lstStyle/>
                    <a:p>
                      <a:pPr algn="ctr">
                        <a:lnSpc>
                          <a:spcPct val="106000"/>
                        </a:lnSpc>
                        <a:spcAft>
                          <a:spcPts val="800"/>
                        </a:spcAft>
                      </a:pPr>
                      <a:r>
                        <a:rPr lang="nl-BE" sz="1400" kern="1200">
                          <a:effectLst/>
                          <a:latin typeface="+mn-lt"/>
                        </a:rPr>
                        <a:t>Premie</a:t>
                      </a:r>
                      <a:endParaRPr lang="nl-BE" sz="1100">
                        <a:effectLst/>
                        <a:latin typeface="+mn-lt"/>
                        <a:ea typeface="Calibri" panose="020F0502020204030204" pitchFamily="34" charset="0"/>
                        <a:cs typeface="Times New Roman" panose="02020603050405020304" pitchFamily="18" charset="0"/>
                      </a:endParaRPr>
                    </a:p>
                  </a:txBody>
                  <a:tcPr marL="93980" marR="93980" marT="9525" marB="0" anchor="ctr"/>
                </a:tc>
                <a:tc>
                  <a:txBody>
                    <a:bodyPr/>
                    <a:lstStyle/>
                    <a:p>
                      <a:pPr algn="ctr">
                        <a:lnSpc>
                          <a:spcPct val="106000"/>
                        </a:lnSpc>
                        <a:spcAft>
                          <a:spcPts val="800"/>
                        </a:spcAft>
                      </a:pPr>
                      <a:r>
                        <a:rPr lang="nl-BE" sz="1400" kern="1200">
                          <a:effectLst/>
                          <a:latin typeface="+mn-lt"/>
                        </a:rPr>
                        <a:t>Keuring</a:t>
                      </a:r>
                      <a:endParaRPr lang="nl-BE" sz="1100">
                        <a:effectLst/>
                        <a:latin typeface="+mn-lt"/>
                        <a:ea typeface="Calibri" panose="020F0502020204030204" pitchFamily="34" charset="0"/>
                        <a:cs typeface="Times New Roman" panose="02020603050405020304" pitchFamily="18" charset="0"/>
                      </a:endParaRPr>
                    </a:p>
                  </a:txBody>
                  <a:tcPr marL="93980" marR="93980" marT="9525" marB="0" anchor="ctr"/>
                </a:tc>
                <a:extLst>
                  <a:ext uri="{0D108BD9-81ED-4DB2-BD59-A6C34878D82A}">
                    <a16:rowId xmlns:a16="http://schemas.microsoft.com/office/drawing/2014/main" val="3221229518"/>
                  </a:ext>
                </a:extLst>
              </a:tr>
              <a:tr h="295275">
                <a:tc rowSpan="2">
                  <a:txBody>
                    <a:bodyPr/>
                    <a:lstStyle/>
                    <a:p>
                      <a:pPr algn="ctr">
                        <a:lnSpc>
                          <a:spcPct val="106000"/>
                        </a:lnSpc>
                        <a:spcAft>
                          <a:spcPts val="800"/>
                        </a:spcAft>
                      </a:pPr>
                      <a:r>
                        <a:rPr lang="nl-BE" sz="1400" kern="1200" dirty="0">
                          <a:effectLst/>
                          <a:latin typeface="+mn-lt"/>
                        </a:rPr>
                        <a:t>&lt; 1/02/2005</a:t>
                      </a:r>
                      <a:endParaRPr lang="nl-BE" sz="1100" dirty="0">
                        <a:effectLst/>
                        <a:latin typeface="+mn-lt"/>
                        <a:ea typeface="Calibri" panose="020F0502020204030204" pitchFamily="34" charset="0"/>
                        <a:cs typeface="Times New Roman" panose="02020603050405020304" pitchFamily="18" charset="0"/>
                      </a:endParaRPr>
                    </a:p>
                  </a:txBody>
                  <a:tcPr marL="93980" marR="93980" marT="9525" marB="0" anchor="ctr"/>
                </a:tc>
                <a:tc>
                  <a:txBody>
                    <a:bodyPr/>
                    <a:lstStyle/>
                    <a:p>
                      <a:pPr algn="ctr">
                        <a:lnSpc>
                          <a:spcPct val="106000"/>
                        </a:lnSpc>
                        <a:spcAft>
                          <a:spcPts val="800"/>
                        </a:spcAft>
                      </a:pPr>
                      <a:r>
                        <a:rPr lang="nl-BE" sz="1400" kern="1200">
                          <a:effectLst/>
                          <a:latin typeface="+mn-lt"/>
                        </a:rPr>
                        <a:t>          Ja (*)</a:t>
                      </a:r>
                      <a:endParaRPr lang="nl-BE" sz="1100">
                        <a:effectLst/>
                        <a:latin typeface="+mn-lt"/>
                        <a:ea typeface="Calibri" panose="020F0502020204030204" pitchFamily="34" charset="0"/>
                        <a:cs typeface="Times New Roman" panose="02020603050405020304" pitchFamily="18" charset="0"/>
                      </a:endParaRPr>
                    </a:p>
                  </a:txBody>
                  <a:tcPr marL="0" marR="0" marT="0" marB="0"/>
                </a:tc>
                <a:tc>
                  <a:txBody>
                    <a:bodyPr/>
                    <a:lstStyle/>
                    <a:p>
                      <a:pPr algn="ctr">
                        <a:lnSpc>
                          <a:spcPct val="106000"/>
                        </a:lnSpc>
                        <a:spcAft>
                          <a:spcPts val="800"/>
                        </a:spcAft>
                      </a:pPr>
                      <a:r>
                        <a:rPr lang="nl-BE" sz="1400" kern="1200">
                          <a:effectLst/>
                          <a:latin typeface="+mn-lt"/>
                        </a:rPr>
                        <a:t>Recht </a:t>
                      </a:r>
                      <a:endParaRPr lang="nl-BE" sz="1100">
                        <a:effectLst/>
                        <a:latin typeface="+mn-lt"/>
                        <a:ea typeface="Calibri" panose="020F0502020204030204" pitchFamily="34" charset="0"/>
                        <a:cs typeface="Times New Roman" panose="02020603050405020304" pitchFamily="18" charset="0"/>
                      </a:endParaRPr>
                    </a:p>
                  </a:txBody>
                  <a:tcPr marL="93980" marR="93980" marT="9525" marB="0" anchor="ctr"/>
                </a:tc>
                <a:tc>
                  <a:txBody>
                    <a:bodyPr/>
                    <a:lstStyle/>
                    <a:p>
                      <a:pPr algn="ctr">
                        <a:lnSpc>
                          <a:spcPct val="106000"/>
                        </a:lnSpc>
                        <a:spcAft>
                          <a:spcPts val="800"/>
                        </a:spcAft>
                      </a:pPr>
                      <a:r>
                        <a:rPr lang="nl-BE" sz="1400" kern="1200">
                          <a:effectLst/>
                          <a:latin typeface="+mn-lt"/>
                        </a:rPr>
                        <a:t>Klant </a:t>
                      </a:r>
                      <a:endParaRPr lang="nl-BE" sz="1100">
                        <a:effectLst/>
                        <a:latin typeface="+mn-lt"/>
                        <a:ea typeface="Calibri" panose="020F0502020204030204" pitchFamily="34" charset="0"/>
                        <a:cs typeface="Times New Roman" panose="02020603050405020304" pitchFamily="18" charset="0"/>
                      </a:endParaRPr>
                    </a:p>
                  </a:txBody>
                  <a:tcPr marL="93980" marR="93980" marT="9525" marB="0" anchor="ctr"/>
                </a:tc>
                <a:extLst>
                  <a:ext uri="{0D108BD9-81ED-4DB2-BD59-A6C34878D82A}">
                    <a16:rowId xmlns:a16="http://schemas.microsoft.com/office/drawing/2014/main" val="3742381773"/>
                  </a:ext>
                </a:extLst>
              </a:tr>
              <a:tr h="295275">
                <a:tc vMerge="1">
                  <a:txBody>
                    <a:bodyPr/>
                    <a:lstStyle/>
                    <a:p>
                      <a:endParaRPr lang="nl-BE"/>
                    </a:p>
                  </a:txBody>
                  <a:tcPr/>
                </a:tc>
                <a:tc>
                  <a:txBody>
                    <a:bodyPr/>
                    <a:lstStyle/>
                    <a:p>
                      <a:pPr algn="ctr">
                        <a:lnSpc>
                          <a:spcPct val="106000"/>
                        </a:lnSpc>
                        <a:spcAft>
                          <a:spcPts val="800"/>
                        </a:spcAft>
                      </a:pPr>
                      <a:r>
                        <a:rPr lang="nl-BE" sz="1400" kern="1200">
                          <a:effectLst/>
                          <a:latin typeface="+mn-lt"/>
                        </a:rPr>
                        <a:t>         Nee</a:t>
                      </a:r>
                      <a:endParaRPr lang="nl-BE" sz="1100">
                        <a:effectLst/>
                        <a:latin typeface="+mn-lt"/>
                        <a:ea typeface="Calibri" panose="020F0502020204030204" pitchFamily="34" charset="0"/>
                        <a:cs typeface="Times New Roman" panose="02020603050405020304" pitchFamily="18" charset="0"/>
                      </a:endParaRPr>
                    </a:p>
                  </a:txBody>
                  <a:tcPr marL="0" marR="0" marT="0" marB="0"/>
                </a:tc>
                <a:tc>
                  <a:txBody>
                    <a:bodyPr/>
                    <a:lstStyle/>
                    <a:p>
                      <a:pPr algn="ctr">
                        <a:lnSpc>
                          <a:spcPct val="106000"/>
                        </a:lnSpc>
                        <a:spcAft>
                          <a:spcPts val="800"/>
                        </a:spcAft>
                      </a:pPr>
                      <a:r>
                        <a:rPr lang="nl-BE" sz="1400" kern="1200">
                          <a:effectLst/>
                          <a:latin typeface="+mn-lt"/>
                        </a:rPr>
                        <a:t>Geen recht</a:t>
                      </a:r>
                      <a:endParaRPr lang="nl-BE" sz="1100">
                        <a:effectLst/>
                        <a:latin typeface="+mn-lt"/>
                        <a:ea typeface="Calibri" panose="020F0502020204030204" pitchFamily="34" charset="0"/>
                        <a:cs typeface="Times New Roman" panose="02020603050405020304" pitchFamily="18" charset="0"/>
                      </a:endParaRPr>
                    </a:p>
                  </a:txBody>
                  <a:tcPr marL="93980" marR="93980" marT="9525" marB="0" anchor="ctr"/>
                </a:tc>
                <a:tc>
                  <a:txBody>
                    <a:bodyPr/>
                    <a:lstStyle/>
                    <a:p>
                      <a:pPr algn="ctr">
                        <a:lnSpc>
                          <a:spcPct val="106000"/>
                        </a:lnSpc>
                        <a:spcAft>
                          <a:spcPts val="800"/>
                        </a:spcAft>
                      </a:pPr>
                      <a:r>
                        <a:rPr lang="nl-BE" sz="1400" kern="1200">
                          <a:effectLst/>
                          <a:latin typeface="+mn-lt"/>
                        </a:rPr>
                        <a:t>Fluvius</a:t>
                      </a:r>
                      <a:endParaRPr lang="nl-BE" sz="1100">
                        <a:effectLst/>
                        <a:latin typeface="+mn-lt"/>
                        <a:ea typeface="Calibri" panose="020F0502020204030204" pitchFamily="34" charset="0"/>
                        <a:cs typeface="Times New Roman" panose="02020603050405020304" pitchFamily="18" charset="0"/>
                      </a:endParaRPr>
                    </a:p>
                  </a:txBody>
                  <a:tcPr marL="93980" marR="93980" marT="9525" marB="0" anchor="ctr"/>
                </a:tc>
                <a:extLst>
                  <a:ext uri="{0D108BD9-81ED-4DB2-BD59-A6C34878D82A}">
                    <a16:rowId xmlns:a16="http://schemas.microsoft.com/office/drawing/2014/main" val="3512101766"/>
                  </a:ext>
                </a:extLst>
              </a:tr>
              <a:tr h="295275">
                <a:tc>
                  <a:txBody>
                    <a:bodyPr/>
                    <a:lstStyle/>
                    <a:p>
                      <a:pPr algn="ctr">
                        <a:lnSpc>
                          <a:spcPct val="106000"/>
                        </a:lnSpc>
                        <a:spcAft>
                          <a:spcPts val="800"/>
                        </a:spcAft>
                      </a:pPr>
                      <a:r>
                        <a:rPr lang="nl-BE" sz="1400" kern="1200">
                          <a:effectLst/>
                          <a:latin typeface="+mn-lt"/>
                        </a:rPr>
                        <a:t>&gt; 1/02/2005 - juli 2011</a:t>
                      </a:r>
                      <a:endParaRPr lang="nl-BE" sz="1100">
                        <a:effectLst/>
                        <a:latin typeface="+mn-lt"/>
                        <a:ea typeface="Calibri" panose="020F0502020204030204" pitchFamily="34" charset="0"/>
                        <a:cs typeface="Times New Roman" panose="02020603050405020304" pitchFamily="18" charset="0"/>
                      </a:endParaRPr>
                    </a:p>
                  </a:txBody>
                  <a:tcPr marL="93980" marR="93980" marT="9525" marB="0" anchor="ctr"/>
                </a:tc>
                <a:tc>
                  <a:txBody>
                    <a:bodyPr/>
                    <a:lstStyle/>
                    <a:p>
                      <a:pPr algn="ctr">
                        <a:lnSpc>
                          <a:spcPct val="106000"/>
                        </a:lnSpc>
                        <a:spcAft>
                          <a:spcPts val="800"/>
                        </a:spcAft>
                      </a:pPr>
                      <a:r>
                        <a:rPr lang="nl-BE" sz="1400" kern="1200">
                          <a:effectLst/>
                          <a:latin typeface="+mn-lt"/>
                        </a:rPr>
                        <a:t>     Ongeacht</a:t>
                      </a:r>
                      <a:endParaRPr lang="nl-BE" sz="1100">
                        <a:effectLst/>
                        <a:latin typeface="+mn-lt"/>
                        <a:ea typeface="Calibri" panose="020F0502020204030204" pitchFamily="34" charset="0"/>
                        <a:cs typeface="Times New Roman" panose="02020603050405020304" pitchFamily="18" charset="0"/>
                      </a:endParaRPr>
                    </a:p>
                  </a:txBody>
                  <a:tcPr marL="0" marR="0" marT="0" marB="0"/>
                </a:tc>
                <a:tc>
                  <a:txBody>
                    <a:bodyPr/>
                    <a:lstStyle/>
                    <a:p>
                      <a:pPr algn="ctr">
                        <a:lnSpc>
                          <a:spcPct val="106000"/>
                        </a:lnSpc>
                        <a:spcAft>
                          <a:spcPts val="800"/>
                        </a:spcAft>
                      </a:pPr>
                      <a:r>
                        <a:rPr lang="nl-BE" sz="1400" kern="1200">
                          <a:effectLst/>
                          <a:latin typeface="+mn-lt"/>
                        </a:rPr>
                        <a:t>Geen recht</a:t>
                      </a:r>
                      <a:endParaRPr lang="nl-BE" sz="1100">
                        <a:effectLst/>
                        <a:latin typeface="+mn-lt"/>
                        <a:ea typeface="Calibri" panose="020F0502020204030204" pitchFamily="34" charset="0"/>
                        <a:cs typeface="Times New Roman" panose="02020603050405020304" pitchFamily="18" charset="0"/>
                      </a:endParaRPr>
                    </a:p>
                  </a:txBody>
                  <a:tcPr marL="93980" marR="93980" marT="9525" marB="0" anchor="ctr"/>
                </a:tc>
                <a:tc>
                  <a:txBody>
                    <a:bodyPr/>
                    <a:lstStyle/>
                    <a:p>
                      <a:pPr algn="ctr">
                        <a:lnSpc>
                          <a:spcPct val="106000"/>
                        </a:lnSpc>
                        <a:spcAft>
                          <a:spcPts val="800"/>
                        </a:spcAft>
                      </a:pPr>
                      <a:r>
                        <a:rPr lang="nl-BE" sz="1400" kern="1200">
                          <a:effectLst/>
                          <a:latin typeface="+mn-lt"/>
                        </a:rPr>
                        <a:t>Fluvius</a:t>
                      </a:r>
                      <a:endParaRPr lang="nl-BE" sz="1100">
                        <a:effectLst/>
                        <a:latin typeface="+mn-lt"/>
                        <a:ea typeface="Calibri" panose="020F0502020204030204" pitchFamily="34" charset="0"/>
                        <a:cs typeface="Times New Roman" panose="02020603050405020304" pitchFamily="18" charset="0"/>
                      </a:endParaRPr>
                    </a:p>
                  </a:txBody>
                  <a:tcPr marL="93980" marR="93980" marT="9525" marB="0" anchor="ctr"/>
                </a:tc>
                <a:extLst>
                  <a:ext uri="{0D108BD9-81ED-4DB2-BD59-A6C34878D82A}">
                    <a16:rowId xmlns:a16="http://schemas.microsoft.com/office/drawing/2014/main" val="2086066474"/>
                  </a:ext>
                </a:extLst>
              </a:tr>
              <a:tr h="342900">
                <a:tc rowSpan="2">
                  <a:txBody>
                    <a:bodyPr/>
                    <a:lstStyle/>
                    <a:p>
                      <a:pPr algn="ctr">
                        <a:lnSpc>
                          <a:spcPct val="106000"/>
                        </a:lnSpc>
                        <a:spcAft>
                          <a:spcPts val="800"/>
                        </a:spcAft>
                      </a:pPr>
                      <a:r>
                        <a:rPr lang="nl-BE" sz="1400" kern="1200" dirty="0">
                          <a:effectLst/>
                          <a:latin typeface="+mn-lt"/>
                        </a:rPr>
                        <a:t>&gt; juli 2011</a:t>
                      </a:r>
                      <a:endParaRPr lang="nl-BE" sz="1100" dirty="0">
                        <a:effectLst/>
                        <a:latin typeface="+mn-lt"/>
                        <a:ea typeface="Calibri" panose="020F0502020204030204" pitchFamily="34" charset="0"/>
                        <a:cs typeface="Times New Roman" panose="02020603050405020304" pitchFamily="18" charset="0"/>
                      </a:endParaRPr>
                    </a:p>
                  </a:txBody>
                  <a:tcPr marL="114935" marR="114935" marT="57150" marB="57150" anchor="ctr"/>
                </a:tc>
                <a:tc>
                  <a:txBody>
                    <a:bodyPr/>
                    <a:lstStyle/>
                    <a:p>
                      <a:pPr algn="ctr">
                        <a:lnSpc>
                          <a:spcPct val="106000"/>
                        </a:lnSpc>
                        <a:spcAft>
                          <a:spcPts val="800"/>
                        </a:spcAft>
                      </a:pPr>
                      <a:r>
                        <a:rPr lang="nl-BE" sz="1400" kern="1200" dirty="0">
                          <a:effectLst/>
                          <a:latin typeface="+mn-lt"/>
                        </a:rPr>
                        <a:t>    Ongeacht</a:t>
                      </a:r>
                      <a:endParaRPr lang="nl-BE" sz="1100" dirty="0">
                        <a:effectLst/>
                        <a:latin typeface="+mn-lt"/>
                        <a:ea typeface="Calibri" panose="020F0502020204030204" pitchFamily="34" charset="0"/>
                        <a:cs typeface="Times New Roman" panose="02020603050405020304" pitchFamily="18" charset="0"/>
                      </a:endParaRPr>
                    </a:p>
                  </a:txBody>
                  <a:tcPr marL="0" marR="0" marT="0" marB="0"/>
                </a:tc>
                <a:tc>
                  <a:txBody>
                    <a:bodyPr/>
                    <a:lstStyle/>
                    <a:p>
                      <a:pPr algn="ctr">
                        <a:lnSpc>
                          <a:spcPct val="106000"/>
                        </a:lnSpc>
                        <a:spcAft>
                          <a:spcPts val="800"/>
                        </a:spcAft>
                      </a:pPr>
                      <a:r>
                        <a:rPr lang="nl-BE" sz="1400" kern="1200">
                          <a:effectLst/>
                          <a:latin typeface="+mn-lt"/>
                        </a:rPr>
                        <a:t>Geen recht</a:t>
                      </a:r>
                      <a:endParaRPr lang="nl-BE" sz="1100">
                        <a:effectLst/>
                        <a:latin typeface="+mn-lt"/>
                        <a:ea typeface="Calibri" panose="020F0502020204030204" pitchFamily="34" charset="0"/>
                        <a:cs typeface="Times New Roman" panose="02020603050405020304" pitchFamily="18" charset="0"/>
                      </a:endParaRPr>
                    </a:p>
                  </a:txBody>
                  <a:tcPr marL="114935" marR="114935" marT="57150" marB="57150" anchor="ctr"/>
                </a:tc>
                <a:tc>
                  <a:txBody>
                    <a:bodyPr/>
                    <a:lstStyle/>
                    <a:p>
                      <a:pPr algn="ctr">
                        <a:lnSpc>
                          <a:spcPct val="106000"/>
                        </a:lnSpc>
                        <a:spcAft>
                          <a:spcPts val="800"/>
                        </a:spcAft>
                      </a:pPr>
                      <a:r>
                        <a:rPr lang="nl-BE" sz="1400" kern="1200">
                          <a:effectLst/>
                          <a:latin typeface="+mn-lt"/>
                        </a:rPr>
                        <a:t>Geldig keuringsattest, maar vervallen -&gt; Fluvius</a:t>
                      </a:r>
                      <a:endParaRPr lang="nl-BE" sz="1100">
                        <a:effectLst/>
                        <a:latin typeface="+mn-lt"/>
                        <a:ea typeface="Calibri" panose="020F0502020204030204" pitchFamily="34" charset="0"/>
                        <a:cs typeface="Times New Roman" panose="02020603050405020304" pitchFamily="18" charset="0"/>
                      </a:endParaRPr>
                    </a:p>
                  </a:txBody>
                  <a:tcPr marL="93980" marR="93980" marT="9525" marB="0" anchor="ctr"/>
                </a:tc>
                <a:extLst>
                  <a:ext uri="{0D108BD9-81ED-4DB2-BD59-A6C34878D82A}">
                    <a16:rowId xmlns:a16="http://schemas.microsoft.com/office/drawing/2014/main" val="3158361510"/>
                  </a:ext>
                </a:extLst>
              </a:tr>
              <a:tr h="359410">
                <a:tc vMerge="1">
                  <a:txBody>
                    <a:bodyPr/>
                    <a:lstStyle/>
                    <a:p>
                      <a:endParaRPr lang="nl-BE"/>
                    </a:p>
                  </a:txBody>
                  <a:tcPr/>
                </a:tc>
                <a:tc>
                  <a:txBody>
                    <a:bodyPr/>
                    <a:lstStyle/>
                    <a:p>
                      <a:pPr algn="ctr">
                        <a:lnSpc>
                          <a:spcPct val="107000"/>
                        </a:lnSpc>
                      </a:pPr>
                      <a:endParaRPr lang="nl-BE" sz="1100">
                        <a:effectLst/>
                        <a:latin typeface="+mn-lt"/>
                        <a:cs typeface="Times New Roman" panose="02020603050405020304" pitchFamily="18" charset="0"/>
                      </a:endParaRPr>
                    </a:p>
                  </a:txBody>
                  <a:tcPr anchor="ctr"/>
                </a:tc>
                <a:tc>
                  <a:txBody>
                    <a:bodyPr/>
                    <a:lstStyle/>
                    <a:p>
                      <a:pPr algn="ctr">
                        <a:lnSpc>
                          <a:spcPct val="107000"/>
                        </a:lnSpc>
                      </a:pPr>
                      <a:endParaRPr lang="nl-BE" sz="1100">
                        <a:effectLst/>
                        <a:latin typeface="+mn-lt"/>
                        <a:cs typeface="Times New Roman" panose="02020603050405020304" pitchFamily="18" charset="0"/>
                      </a:endParaRPr>
                    </a:p>
                  </a:txBody>
                  <a:tcPr anchor="ctr"/>
                </a:tc>
                <a:tc>
                  <a:txBody>
                    <a:bodyPr/>
                    <a:lstStyle/>
                    <a:p>
                      <a:pPr algn="ctr">
                        <a:lnSpc>
                          <a:spcPct val="106000"/>
                        </a:lnSpc>
                        <a:spcAft>
                          <a:spcPts val="800"/>
                        </a:spcAft>
                      </a:pPr>
                      <a:r>
                        <a:rPr lang="nl-BE" sz="1400" kern="1200" dirty="0">
                          <a:effectLst/>
                          <a:latin typeface="+mn-lt"/>
                        </a:rPr>
                        <a:t>Nooit geldig keuringsattest gehad -&gt; Klant</a:t>
                      </a:r>
                      <a:endParaRPr lang="nl-BE" sz="1100" dirty="0">
                        <a:effectLst/>
                        <a:latin typeface="+mn-lt"/>
                        <a:ea typeface="Calibri" panose="020F0502020204030204" pitchFamily="34" charset="0"/>
                        <a:cs typeface="Times New Roman" panose="02020603050405020304" pitchFamily="18" charset="0"/>
                      </a:endParaRPr>
                    </a:p>
                  </a:txBody>
                  <a:tcPr marL="93980" marR="93980" marT="9525" marB="0" anchor="ctr"/>
                </a:tc>
                <a:extLst>
                  <a:ext uri="{0D108BD9-81ED-4DB2-BD59-A6C34878D82A}">
                    <a16:rowId xmlns:a16="http://schemas.microsoft.com/office/drawing/2014/main" val="776561078"/>
                  </a:ext>
                </a:extLst>
              </a:tr>
            </a:tbl>
          </a:graphicData>
        </a:graphic>
      </p:graphicFrame>
    </p:spTree>
    <p:extLst>
      <p:ext uri="{BB962C8B-B14F-4D97-AF65-F5344CB8AC3E}">
        <p14:creationId xmlns:p14="http://schemas.microsoft.com/office/powerpoint/2010/main" val="2743565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inhoud 14">
            <a:extLst>
              <a:ext uri="{FF2B5EF4-FFF2-40B4-BE49-F238E27FC236}">
                <a16:creationId xmlns:a16="http://schemas.microsoft.com/office/drawing/2014/main" id="{97D2576F-9BFB-B32B-8A2D-FC8C5DAF4466}"/>
              </a:ext>
            </a:extLst>
          </p:cNvPr>
          <p:cNvSpPr>
            <a:spLocks noGrp="1"/>
          </p:cNvSpPr>
          <p:nvPr>
            <p:ph idx="12"/>
          </p:nvPr>
        </p:nvSpPr>
        <p:spPr/>
        <p:txBody>
          <a:bodyPr/>
          <a:lstStyle/>
          <a:p>
            <a:r>
              <a:rPr lang="nl-BE" sz="2000" dirty="0"/>
              <a:t>Bij een positieve keuring ontvangt u een premie van €500.</a:t>
            </a:r>
            <a:endParaRPr lang="nl-BE" sz="1800" dirty="0"/>
          </a:p>
        </p:txBody>
      </p:sp>
      <p:sp>
        <p:nvSpPr>
          <p:cNvPr id="13" name="Titel 12">
            <a:extLst>
              <a:ext uri="{FF2B5EF4-FFF2-40B4-BE49-F238E27FC236}">
                <a16:creationId xmlns:a16="http://schemas.microsoft.com/office/drawing/2014/main" id="{C8ACBBB8-4F76-98FA-DA6E-F01E25A836E8}"/>
              </a:ext>
            </a:extLst>
          </p:cNvPr>
          <p:cNvSpPr>
            <a:spLocks noGrp="1"/>
          </p:cNvSpPr>
          <p:nvPr>
            <p:ph type="title"/>
          </p:nvPr>
        </p:nvSpPr>
        <p:spPr/>
        <p:txBody>
          <a:bodyPr/>
          <a:lstStyle/>
          <a:p>
            <a:r>
              <a:rPr lang="nl-NL" dirty="0"/>
              <a:t>Conform keuringsattest</a:t>
            </a:r>
            <a:endParaRPr lang="nl-BE" dirty="0"/>
          </a:p>
        </p:txBody>
      </p:sp>
      <p:sp>
        <p:nvSpPr>
          <p:cNvPr id="2" name="Tijdelijke aanduiding voor dianummer 1">
            <a:extLst>
              <a:ext uri="{FF2B5EF4-FFF2-40B4-BE49-F238E27FC236}">
                <a16:creationId xmlns:a16="http://schemas.microsoft.com/office/drawing/2014/main" id="{693DC359-62FF-B1BC-4D4D-3AD82C28EB8F}"/>
              </a:ext>
            </a:extLst>
          </p:cNvPr>
          <p:cNvSpPr>
            <a:spLocks noGrp="1"/>
          </p:cNvSpPr>
          <p:nvPr>
            <p:ph type="sldNum" sz="quarter" idx="13"/>
          </p:nvPr>
        </p:nvSpPr>
        <p:spPr/>
        <p:txBody>
          <a:bodyPr/>
          <a:lstStyle/>
          <a:p>
            <a:fld id="{591E5747-6C9E-DC47-BBB7-1964FAC56069}" type="slidenum">
              <a:rPr lang="nl-BE" smtClean="0"/>
              <a:pPr/>
              <a:t>25</a:t>
            </a:fld>
            <a:endParaRPr lang="nl-BE" dirty="0"/>
          </a:p>
        </p:txBody>
      </p:sp>
      <p:pic>
        <p:nvPicPr>
          <p:cNvPr id="3" name="Tijdelijke aanduiding voor inhoud 4">
            <a:extLst>
              <a:ext uri="{FF2B5EF4-FFF2-40B4-BE49-F238E27FC236}">
                <a16:creationId xmlns:a16="http://schemas.microsoft.com/office/drawing/2014/main" id="{A93620E4-D85E-B7C2-D3E3-97A7B28DEAE5}"/>
              </a:ext>
            </a:extLst>
          </p:cNvPr>
          <p:cNvPicPr>
            <a:picLocks noChangeAspect="1"/>
          </p:cNvPicPr>
          <p:nvPr/>
        </p:nvPicPr>
        <p:blipFill>
          <a:blip r:embed="rId2"/>
          <a:stretch>
            <a:fillRect/>
          </a:stretch>
        </p:blipFill>
        <p:spPr>
          <a:xfrm>
            <a:off x="678258" y="2147571"/>
            <a:ext cx="2847079" cy="3609145"/>
          </a:xfrm>
          <a:prstGeom prst="rect">
            <a:avLst/>
          </a:prstGeom>
        </p:spPr>
      </p:pic>
      <p:pic>
        <p:nvPicPr>
          <p:cNvPr id="5" name="Tijdelijke aanduiding voor afbeelding 24">
            <a:extLst>
              <a:ext uri="{FF2B5EF4-FFF2-40B4-BE49-F238E27FC236}">
                <a16:creationId xmlns:a16="http://schemas.microsoft.com/office/drawing/2014/main" id="{57A9F32F-46D1-E369-43D7-582996CD374B}"/>
              </a:ext>
            </a:extLst>
          </p:cNvPr>
          <p:cNvPicPr>
            <a:picLocks noChangeAspect="1"/>
          </p:cNvPicPr>
          <p:nvPr/>
        </p:nvPicPr>
        <p:blipFill rotWithShape="1">
          <a:blip r:embed="rId3"/>
          <a:srcRect l="-2683" t="-2027" r="-2683" b="-11410"/>
          <a:stretch/>
        </p:blipFill>
        <p:spPr>
          <a:xfrm>
            <a:off x="10597251" y="111125"/>
            <a:ext cx="1594749" cy="609601"/>
          </a:xfrm>
          <a:prstGeom prst="rect">
            <a:avLst/>
          </a:prstGeom>
        </p:spPr>
      </p:pic>
      <p:pic>
        <p:nvPicPr>
          <p:cNvPr id="6" name="Tijdelijke aanduiding voor inhoud 2">
            <a:extLst>
              <a:ext uri="{FF2B5EF4-FFF2-40B4-BE49-F238E27FC236}">
                <a16:creationId xmlns:a16="http://schemas.microsoft.com/office/drawing/2014/main" id="{AB69C55F-22C5-4068-94AD-3006F1379D6E}"/>
              </a:ext>
            </a:extLst>
          </p:cNvPr>
          <p:cNvPicPr>
            <a:picLocks noChangeAspect="1"/>
          </p:cNvPicPr>
          <p:nvPr/>
        </p:nvPicPr>
        <p:blipFill>
          <a:blip r:embed="rId4"/>
          <a:stretch>
            <a:fillRect/>
          </a:stretch>
        </p:blipFill>
        <p:spPr>
          <a:xfrm>
            <a:off x="3728256" y="1923641"/>
            <a:ext cx="7115175" cy="3808194"/>
          </a:xfrm>
          <a:prstGeom prst="rect">
            <a:avLst/>
          </a:prstGeom>
        </p:spPr>
      </p:pic>
    </p:spTree>
    <p:extLst>
      <p:ext uri="{BB962C8B-B14F-4D97-AF65-F5344CB8AC3E}">
        <p14:creationId xmlns:p14="http://schemas.microsoft.com/office/powerpoint/2010/main" val="989156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inhoud 14">
            <a:extLst>
              <a:ext uri="{FF2B5EF4-FFF2-40B4-BE49-F238E27FC236}">
                <a16:creationId xmlns:a16="http://schemas.microsoft.com/office/drawing/2014/main" id="{97D2576F-9BFB-B32B-8A2D-FC8C5DAF4466}"/>
              </a:ext>
            </a:extLst>
          </p:cNvPr>
          <p:cNvSpPr>
            <a:spLocks noGrp="1"/>
          </p:cNvSpPr>
          <p:nvPr>
            <p:ph idx="12"/>
          </p:nvPr>
        </p:nvSpPr>
        <p:spPr/>
        <p:txBody>
          <a:bodyPr/>
          <a:lstStyle/>
          <a:p>
            <a:r>
              <a:rPr lang="nl-BE" sz="2400" dirty="0"/>
              <a:t>Meer informatie?</a:t>
            </a:r>
          </a:p>
          <a:p>
            <a:pPr lvl="1"/>
            <a:r>
              <a:rPr lang="nl-BE" dirty="0"/>
              <a:t>Website van Vlario &gt; </a:t>
            </a:r>
            <a:br>
              <a:rPr lang="nl-BE" dirty="0"/>
            </a:br>
            <a:r>
              <a:rPr lang="nl-BE" dirty="0"/>
              <a:t>Keurders actief in uw regio</a:t>
            </a:r>
          </a:p>
          <a:p>
            <a:pPr lvl="1"/>
            <a:r>
              <a:rPr lang="nl-BE" dirty="0"/>
              <a:t>Website van AquaFlanders &gt; </a:t>
            </a:r>
            <a:br>
              <a:rPr lang="nl-BE" dirty="0"/>
            </a:br>
            <a:r>
              <a:rPr lang="nl-BE" dirty="0"/>
              <a:t>Ik zoek een keurder voor mijn installatie</a:t>
            </a:r>
            <a:endParaRPr lang="nl-BE" sz="1800" dirty="0"/>
          </a:p>
        </p:txBody>
      </p:sp>
      <p:sp>
        <p:nvSpPr>
          <p:cNvPr id="13" name="Titel 12">
            <a:extLst>
              <a:ext uri="{FF2B5EF4-FFF2-40B4-BE49-F238E27FC236}">
                <a16:creationId xmlns:a16="http://schemas.microsoft.com/office/drawing/2014/main" id="{C8ACBBB8-4F76-98FA-DA6E-F01E25A836E8}"/>
              </a:ext>
            </a:extLst>
          </p:cNvPr>
          <p:cNvSpPr>
            <a:spLocks noGrp="1"/>
          </p:cNvSpPr>
          <p:nvPr>
            <p:ph type="title"/>
          </p:nvPr>
        </p:nvSpPr>
        <p:spPr/>
        <p:txBody>
          <a:bodyPr/>
          <a:lstStyle/>
          <a:p>
            <a:r>
              <a:rPr lang="nl-NL" dirty="0"/>
              <a:t>Conform attest</a:t>
            </a:r>
            <a:endParaRPr lang="nl-BE" dirty="0"/>
          </a:p>
        </p:txBody>
      </p:sp>
      <p:sp>
        <p:nvSpPr>
          <p:cNvPr id="2" name="Tijdelijke aanduiding voor dianummer 1">
            <a:extLst>
              <a:ext uri="{FF2B5EF4-FFF2-40B4-BE49-F238E27FC236}">
                <a16:creationId xmlns:a16="http://schemas.microsoft.com/office/drawing/2014/main" id="{693DC359-62FF-B1BC-4D4D-3AD82C28EB8F}"/>
              </a:ext>
            </a:extLst>
          </p:cNvPr>
          <p:cNvSpPr>
            <a:spLocks noGrp="1"/>
          </p:cNvSpPr>
          <p:nvPr>
            <p:ph type="sldNum" sz="quarter" idx="13"/>
          </p:nvPr>
        </p:nvSpPr>
        <p:spPr/>
        <p:txBody>
          <a:bodyPr/>
          <a:lstStyle/>
          <a:p>
            <a:fld id="{591E5747-6C9E-DC47-BBB7-1964FAC56069}" type="slidenum">
              <a:rPr lang="nl-BE" smtClean="0"/>
              <a:pPr/>
              <a:t>26</a:t>
            </a:fld>
            <a:endParaRPr lang="nl-BE" dirty="0"/>
          </a:p>
        </p:txBody>
      </p:sp>
      <p:pic>
        <p:nvPicPr>
          <p:cNvPr id="6" name="Tijdelijke aanduiding voor inhoud 5">
            <a:extLst>
              <a:ext uri="{FF2B5EF4-FFF2-40B4-BE49-F238E27FC236}">
                <a16:creationId xmlns:a16="http://schemas.microsoft.com/office/drawing/2014/main" id="{8F16482B-25EF-5E7A-440D-6BD8B0C9307F}"/>
              </a:ext>
            </a:extLst>
          </p:cNvPr>
          <p:cNvPicPr>
            <a:picLocks noChangeAspect="1"/>
          </p:cNvPicPr>
          <p:nvPr/>
        </p:nvPicPr>
        <p:blipFill>
          <a:blip r:embed="rId2"/>
          <a:stretch>
            <a:fillRect/>
          </a:stretch>
        </p:blipFill>
        <p:spPr>
          <a:xfrm>
            <a:off x="4209913" y="3247132"/>
            <a:ext cx="4212191" cy="3421272"/>
          </a:xfrm>
          <a:prstGeom prst="rect">
            <a:avLst/>
          </a:prstGeom>
        </p:spPr>
      </p:pic>
      <p:pic>
        <p:nvPicPr>
          <p:cNvPr id="3" name="Tijdelijke aanduiding voor afbeelding 24">
            <a:extLst>
              <a:ext uri="{FF2B5EF4-FFF2-40B4-BE49-F238E27FC236}">
                <a16:creationId xmlns:a16="http://schemas.microsoft.com/office/drawing/2014/main" id="{9BB86A73-7E7B-6BCC-8236-87F22127032F}"/>
              </a:ext>
            </a:extLst>
          </p:cNvPr>
          <p:cNvPicPr>
            <a:picLocks noChangeAspect="1"/>
          </p:cNvPicPr>
          <p:nvPr/>
        </p:nvPicPr>
        <p:blipFill rotWithShape="1">
          <a:blip r:embed="rId3"/>
          <a:srcRect l="-2683" t="-2027" r="-2683" b="-11410"/>
          <a:stretch/>
        </p:blipFill>
        <p:spPr>
          <a:xfrm>
            <a:off x="10597251" y="111125"/>
            <a:ext cx="1594749" cy="609601"/>
          </a:xfrm>
          <a:prstGeom prst="rect">
            <a:avLst/>
          </a:prstGeom>
        </p:spPr>
      </p:pic>
      <p:pic>
        <p:nvPicPr>
          <p:cNvPr id="4" name="Afbeelding 3">
            <a:extLst>
              <a:ext uri="{FF2B5EF4-FFF2-40B4-BE49-F238E27FC236}">
                <a16:creationId xmlns:a16="http://schemas.microsoft.com/office/drawing/2014/main" id="{5D370D38-805C-AA33-85A7-478686245AFF}"/>
              </a:ext>
            </a:extLst>
          </p:cNvPr>
          <p:cNvPicPr>
            <a:picLocks noChangeAspect="1"/>
          </p:cNvPicPr>
          <p:nvPr/>
        </p:nvPicPr>
        <p:blipFill>
          <a:blip r:embed="rId4"/>
          <a:stretch>
            <a:fillRect/>
          </a:stretch>
        </p:blipFill>
        <p:spPr>
          <a:xfrm>
            <a:off x="8422104" y="2841702"/>
            <a:ext cx="2561435" cy="3698822"/>
          </a:xfrm>
          <a:prstGeom prst="rect">
            <a:avLst/>
          </a:prstGeom>
        </p:spPr>
      </p:pic>
    </p:spTree>
    <p:extLst>
      <p:ext uri="{BB962C8B-B14F-4D97-AF65-F5344CB8AC3E}">
        <p14:creationId xmlns:p14="http://schemas.microsoft.com/office/powerpoint/2010/main" val="3369094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inhoud 14">
            <a:extLst>
              <a:ext uri="{FF2B5EF4-FFF2-40B4-BE49-F238E27FC236}">
                <a16:creationId xmlns:a16="http://schemas.microsoft.com/office/drawing/2014/main" id="{97D2576F-9BFB-B32B-8A2D-FC8C5DAF4466}"/>
              </a:ext>
            </a:extLst>
          </p:cNvPr>
          <p:cNvSpPr>
            <a:spLocks noGrp="1"/>
          </p:cNvSpPr>
          <p:nvPr>
            <p:ph idx="1"/>
          </p:nvPr>
        </p:nvSpPr>
        <p:spPr/>
        <p:txBody>
          <a:bodyPr/>
          <a:lstStyle/>
          <a:p>
            <a:pPr marL="342900" indent="-342900">
              <a:buFont typeface="Arial" panose="020B0604020202020204" pitchFamily="34" charset="0"/>
              <a:buChar char="•"/>
            </a:pPr>
            <a:r>
              <a:rPr lang="nl-BE" sz="2400" b="1" dirty="0"/>
              <a:t>Wanneer kan een keuring gebeuren? </a:t>
            </a:r>
          </a:p>
          <a:p>
            <a:pPr marL="800100" lvl="1" indent="-342900">
              <a:buFont typeface="Arial" panose="020B0604020202020204" pitchFamily="34" charset="0"/>
              <a:buChar char="•"/>
            </a:pPr>
            <a:r>
              <a:rPr lang="nl-BE" dirty="0"/>
              <a:t>Fluvius verstuurt een brief wanneer je de keuring kan laten uitvoeren, hiervoor krijg je 120 dagen. </a:t>
            </a:r>
          </a:p>
          <a:p>
            <a:endParaRPr lang="nl-BE" dirty="0"/>
          </a:p>
          <a:p>
            <a:pPr marL="342900" indent="-342900">
              <a:buFont typeface="Arial" panose="020B0604020202020204" pitchFamily="34" charset="0"/>
              <a:buChar char="•"/>
            </a:pPr>
            <a:r>
              <a:rPr lang="nl-BE" sz="2400" b="1" dirty="0"/>
              <a:t>Wie voert de keuring uit?</a:t>
            </a:r>
          </a:p>
          <a:p>
            <a:pPr marL="800100" lvl="1" indent="-342900">
              <a:buFont typeface="Arial" panose="020B0604020202020204" pitchFamily="34" charset="0"/>
              <a:buChar char="•"/>
            </a:pPr>
            <a:r>
              <a:rPr lang="nl-BE" dirty="0"/>
              <a:t>Fluvius laat je weten of je zelf voor de keuring instaat of dat Fluvius een keurder aanbiedt. Je krijgt de gegevens van de keurder om een afspraak  te maken.</a:t>
            </a:r>
          </a:p>
          <a:p>
            <a:endParaRPr lang="nl-BE" dirty="0"/>
          </a:p>
          <a:p>
            <a:pPr marL="342900" indent="-342900">
              <a:buFont typeface="Arial" panose="020B0604020202020204" pitchFamily="34" charset="0"/>
              <a:buChar char="•"/>
            </a:pPr>
            <a:r>
              <a:rPr lang="nl-BE" sz="2400" b="1" dirty="0"/>
              <a:t>Wat als je geen keuring laat uitvoeren of je keuring in niet orde?</a:t>
            </a:r>
          </a:p>
          <a:p>
            <a:pPr marL="800100" lvl="1" indent="-342900">
              <a:buFont typeface="Arial" panose="020B0604020202020204" pitchFamily="34" charset="0"/>
              <a:buChar char="•"/>
            </a:pPr>
            <a:r>
              <a:rPr lang="nl-BE" dirty="0"/>
              <a:t>Je begaat een milieuovertreding en je dossier gaat naar de gemeentelijke handhaver</a:t>
            </a:r>
          </a:p>
          <a:p>
            <a:endParaRPr lang="nl-BE" sz="2400" dirty="0"/>
          </a:p>
          <a:p>
            <a:endParaRPr lang="nl-BE" sz="2400" dirty="0"/>
          </a:p>
        </p:txBody>
      </p:sp>
      <p:sp>
        <p:nvSpPr>
          <p:cNvPr id="13" name="Titel 12">
            <a:extLst>
              <a:ext uri="{FF2B5EF4-FFF2-40B4-BE49-F238E27FC236}">
                <a16:creationId xmlns:a16="http://schemas.microsoft.com/office/drawing/2014/main" id="{C8ACBBB8-4F76-98FA-DA6E-F01E25A836E8}"/>
              </a:ext>
            </a:extLst>
          </p:cNvPr>
          <p:cNvSpPr>
            <a:spLocks noGrp="1"/>
          </p:cNvSpPr>
          <p:nvPr>
            <p:ph type="title"/>
          </p:nvPr>
        </p:nvSpPr>
        <p:spPr/>
        <p:txBody>
          <a:bodyPr/>
          <a:lstStyle/>
          <a:p>
            <a:r>
              <a:rPr lang="nl-NL" dirty="0"/>
              <a:t>Opvolging van keuring</a:t>
            </a:r>
            <a:endParaRPr lang="nl-BE" dirty="0"/>
          </a:p>
        </p:txBody>
      </p:sp>
      <p:sp>
        <p:nvSpPr>
          <p:cNvPr id="2" name="Tijdelijke aanduiding voor dianummer 1">
            <a:extLst>
              <a:ext uri="{FF2B5EF4-FFF2-40B4-BE49-F238E27FC236}">
                <a16:creationId xmlns:a16="http://schemas.microsoft.com/office/drawing/2014/main" id="{693DC359-62FF-B1BC-4D4D-3AD82C28EB8F}"/>
              </a:ext>
            </a:extLst>
          </p:cNvPr>
          <p:cNvSpPr>
            <a:spLocks noGrp="1"/>
          </p:cNvSpPr>
          <p:nvPr>
            <p:ph type="sldNum" sz="quarter" idx="10"/>
          </p:nvPr>
        </p:nvSpPr>
        <p:spPr/>
        <p:txBody>
          <a:bodyPr/>
          <a:lstStyle/>
          <a:p>
            <a:fld id="{591E5747-6C9E-DC47-BBB7-1964FAC56069}" type="slidenum">
              <a:rPr lang="nl-BE" smtClean="0"/>
              <a:pPr/>
              <a:t>27</a:t>
            </a:fld>
            <a:endParaRPr lang="nl-BE" dirty="0"/>
          </a:p>
        </p:txBody>
      </p:sp>
      <p:pic>
        <p:nvPicPr>
          <p:cNvPr id="4" name="Tijdelijke aanduiding voor afbeelding 24">
            <a:extLst>
              <a:ext uri="{FF2B5EF4-FFF2-40B4-BE49-F238E27FC236}">
                <a16:creationId xmlns:a16="http://schemas.microsoft.com/office/drawing/2014/main" id="{2482846A-105E-F8C5-1765-53036ED2954E}"/>
              </a:ext>
            </a:extLst>
          </p:cNvPr>
          <p:cNvPicPr>
            <a:picLocks noChangeAspect="1"/>
          </p:cNvPicPr>
          <p:nvPr/>
        </p:nvPicPr>
        <p:blipFill rotWithShape="1">
          <a:blip r:embed="rId2"/>
          <a:srcRect l="-2683" t="-2027" r="-2683" b="-11410"/>
          <a:stretch/>
        </p:blipFill>
        <p:spPr>
          <a:xfrm>
            <a:off x="10597251" y="111125"/>
            <a:ext cx="1594749" cy="609601"/>
          </a:xfrm>
          <a:prstGeom prst="rect">
            <a:avLst/>
          </a:prstGeom>
        </p:spPr>
      </p:pic>
    </p:spTree>
    <p:extLst>
      <p:ext uri="{BB962C8B-B14F-4D97-AF65-F5344CB8AC3E}">
        <p14:creationId xmlns:p14="http://schemas.microsoft.com/office/powerpoint/2010/main" val="3081629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inhoud 14">
            <a:extLst>
              <a:ext uri="{FF2B5EF4-FFF2-40B4-BE49-F238E27FC236}">
                <a16:creationId xmlns:a16="http://schemas.microsoft.com/office/drawing/2014/main" id="{97D2576F-9BFB-B32B-8A2D-FC8C5DAF4466}"/>
              </a:ext>
            </a:extLst>
          </p:cNvPr>
          <p:cNvSpPr>
            <a:spLocks noGrp="1"/>
          </p:cNvSpPr>
          <p:nvPr>
            <p:ph idx="1"/>
          </p:nvPr>
        </p:nvSpPr>
        <p:spPr/>
        <p:txBody>
          <a:bodyPr/>
          <a:lstStyle/>
          <a:p>
            <a:pPr marL="342900" indent="-342900">
              <a:buFont typeface="Arial" panose="020B0604020202020204" pitchFamily="34" charset="0"/>
              <a:buChar char="•"/>
            </a:pPr>
            <a:endParaRPr lang="nl-BE" sz="2400" b="1" dirty="0"/>
          </a:p>
        </p:txBody>
      </p:sp>
      <p:sp>
        <p:nvSpPr>
          <p:cNvPr id="13" name="Titel 12">
            <a:extLst>
              <a:ext uri="{FF2B5EF4-FFF2-40B4-BE49-F238E27FC236}">
                <a16:creationId xmlns:a16="http://schemas.microsoft.com/office/drawing/2014/main" id="{C8ACBBB8-4F76-98FA-DA6E-F01E25A836E8}"/>
              </a:ext>
            </a:extLst>
          </p:cNvPr>
          <p:cNvSpPr>
            <a:spLocks noGrp="1"/>
          </p:cNvSpPr>
          <p:nvPr>
            <p:ph type="title"/>
          </p:nvPr>
        </p:nvSpPr>
        <p:spPr/>
        <p:txBody>
          <a:bodyPr/>
          <a:lstStyle/>
          <a:p>
            <a:r>
              <a:rPr lang="nl-NL" dirty="0"/>
              <a:t>Tijdlijn: opvolging keuring</a:t>
            </a:r>
            <a:endParaRPr lang="nl-BE" dirty="0"/>
          </a:p>
        </p:txBody>
      </p:sp>
      <p:sp>
        <p:nvSpPr>
          <p:cNvPr id="2" name="Tijdelijke aanduiding voor dianummer 1">
            <a:extLst>
              <a:ext uri="{FF2B5EF4-FFF2-40B4-BE49-F238E27FC236}">
                <a16:creationId xmlns:a16="http://schemas.microsoft.com/office/drawing/2014/main" id="{693DC359-62FF-B1BC-4D4D-3AD82C28EB8F}"/>
              </a:ext>
            </a:extLst>
          </p:cNvPr>
          <p:cNvSpPr>
            <a:spLocks noGrp="1"/>
          </p:cNvSpPr>
          <p:nvPr>
            <p:ph type="sldNum" sz="quarter" idx="10"/>
          </p:nvPr>
        </p:nvSpPr>
        <p:spPr/>
        <p:txBody>
          <a:bodyPr/>
          <a:lstStyle/>
          <a:p>
            <a:fld id="{591E5747-6C9E-DC47-BBB7-1964FAC56069}" type="slidenum">
              <a:rPr lang="nl-BE" smtClean="0"/>
              <a:pPr/>
              <a:t>28</a:t>
            </a:fld>
            <a:endParaRPr lang="nl-BE" dirty="0"/>
          </a:p>
        </p:txBody>
      </p:sp>
      <p:pic>
        <p:nvPicPr>
          <p:cNvPr id="4" name="Tijdelijke aanduiding voor afbeelding 24">
            <a:extLst>
              <a:ext uri="{FF2B5EF4-FFF2-40B4-BE49-F238E27FC236}">
                <a16:creationId xmlns:a16="http://schemas.microsoft.com/office/drawing/2014/main" id="{2482846A-105E-F8C5-1765-53036ED2954E}"/>
              </a:ext>
            </a:extLst>
          </p:cNvPr>
          <p:cNvPicPr>
            <a:picLocks noChangeAspect="1"/>
          </p:cNvPicPr>
          <p:nvPr/>
        </p:nvPicPr>
        <p:blipFill rotWithShape="1">
          <a:blip r:embed="rId2"/>
          <a:srcRect l="-2683" t="-2027" r="-2683" b="-11410"/>
          <a:stretch/>
        </p:blipFill>
        <p:spPr>
          <a:xfrm>
            <a:off x="10597251" y="111125"/>
            <a:ext cx="1594749" cy="609601"/>
          </a:xfrm>
          <a:prstGeom prst="rect">
            <a:avLst/>
          </a:prstGeom>
        </p:spPr>
      </p:pic>
      <p:pic>
        <p:nvPicPr>
          <p:cNvPr id="3" name="Afbeelding 2">
            <a:extLst>
              <a:ext uri="{FF2B5EF4-FFF2-40B4-BE49-F238E27FC236}">
                <a16:creationId xmlns:a16="http://schemas.microsoft.com/office/drawing/2014/main" id="{CE10449E-6F12-EA49-7424-11FBA895E811}"/>
              </a:ext>
            </a:extLst>
          </p:cNvPr>
          <p:cNvPicPr>
            <a:picLocks noChangeAspect="1"/>
          </p:cNvPicPr>
          <p:nvPr/>
        </p:nvPicPr>
        <p:blipFill>
          <a:blip r:embed="rId3"/>
          <a:stretch>
            <a:fillRect/>
          </a:stretch>
        </p:blipFill>
        <p:spPr>
          <a:xfrm>
            <a:off x="-38340" y="1989698"/>
            <a:ext cx="12230340" cy="2403008"/>
          </a:xfrm>
          <a:prstGeom prst="rect">
            <a:avLst/>
          </a:prstGeom>
        </p:spPr>
      </p:pic>
    </p:spTree>
    <p:extLst>
      <p:ext uri="{BB962C8B-B14F-4D97-AF65-F5344CB8AC3E}">
        <p14:creationId xmlns:p14="http://schemas.microsoft.com/office/powerpoint/2010/main" val="4203443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1362" name="Rectangle 2"/>
          <p:cNvSpPr>
            <a:spLocks noGrp="1" noChangeArrowheads="1"/>
          </p:cNvSpPr>
          <p:nvPr>
            <p:ph type="title"/>
          </p:nvPr>
        </p:nvSpPr>
        <p:spPr>
          <a:xfrm>
            <a:off x="721822" y="274770"/>
            <a:ext cx="10325430" cy="1325563"/>
          </a:xfrm>
        </p:spPr>
        <p:txBody>
          <a:bodyPr/>
          <a:lstStyle/>
          <a:p>
            <a:pPr eaLnBrk="1" hangingPunct="1">
              <a:defRPr/>
            </a:pPr>
            <a:r>
              <a:rPr lang="nl-BE" dirty="0">
                <a:solidFill>
                  <a:schemeClr val="tx1"/>
                </a:solidFill>
              </a:rPr>
              <a:t>Premie hemelwaterput </a:t>
            </a:r>
            <a:br>
              <a:rPr lang="nl-BE" dirty="0">
                <a:solidFill>
                  <a:schemeClr val="tx1"/>
                </a:solidFill>
              </a:rPr>
            </a:br>
            <a:r>
              <a:rPr lang="nl-BE" dirty="0">
                <a:solidFill>
                  <a:schemeClr val="tx1"/>
                </a:solidFill>
              </a:rPr>
              <a:t>met pompinstallatie</a:t>
            </a:r>
            <a:endParaRPr lang="nl-NL" dirty="0">
              <a:solidFill>
                <a:schemeClr val="tx1"/>
              </a:solidFill>
            </a:endParaRPr>
          </a:p>
        </p:txBody>
      </p:sp>
      <p:sp>
        <p:nvSpPr>
          <p:cNvPr id="73731" name="Rectangle 3"/>
          <p:cNvSpPr>
            <a:spLocks noGrp="1" noChangeArrowheads="1"/>
          </p:cNvSpPr>
          <p:nvPr>
            <p:ph idx="1"/>
          </p:nvPr>
        </p:nvSpPr>
        <p:spPr>
          <a:xfrm>
            <a:off x="721823" y="2097313"/>
            <a:ext cx="4721445" cy="3992935"/>
          </a:xfrm>
        </p:spPr>
        <p:txBody>
          <a:bodyPr/>
          <a:lstStyle/>
          <a:p>
            <a:pPr eaLnBrk="1" hangingPunct="1"/>
            <a:r>
              <a:rPr lang="nl-BE" altLang="nl-BE" sz="2400" dirty="0"/>
              <a:t>Hemelwaterput plaatsen met   pompinstallatie</a:t>
            </a:r>
          </a:p>
          <a:p>
            <a:pPr eaLnBrk="1" hangingPunct="1">
              <a:buFont typeface="Wingdings" panose="05000000000000000000" pitchFamily="2" charset="2"/>
              <a:buNone/>
            </a:pPr>
            <a:endParaRPr lang="nl-BE" altLang="nl-BE" dirty="0"/>
          </a:p>
          <a:p>
            <a:pPr eaLnBrk="1" hangingPunct="1"/>
            <a:r>
              <a:rPr lang="nl-BE" altLang="nl-BE" sz="2400" dirty="0"/>
              <a:t>Minstens één toilet of één wasmachine aangesloten </a:t>
            </a:r>
            <a:endParaRPr lang="nl-NL" altLang="nl-BE" sz="2400" dirty="0"/>
          </a:p>
          <a:p>
            <a:pPr eaLnBrk="1" hangingPunct="1">
              <a:buFont typeface="Wingdings" panose="05000000000000000000" pitchFamily="2" charset="2"/>
              <a:buNone/>
            </a:pPr>
            <a:endParaRPr lang="nl-BE" altLang="nl-BE" dirty="0"/>
          </a:p>
          <a:p>
            <a:pPr eaLnBrk="1" hangingPunct="1"/>
            <a:r>
              <a:rPr lang="nl-BE" altLang="nl-BE" sz="2400" dirty="0"/>
              <a:t>Premie volgens het reglement dat op dat moment van toepassing is </a:t>
            </a:r>
            <a:br>
              <a:rPr lang="nl-BE" altLang="nl-BE" sz="2400" dirty="0"/>
            </a:br>
            <a:br>
              <a:rPr lang="nl-BE" altLang="nl-BE" sz="2400" dirty="0"/>
            </a:br>
            <a:r>
              <a:rPr lang="nl-BE" altLang="nl-BE" sz="2000" dirty="0"/>
              <a:t>(momenteel = 250 euro)</a:t>
            </a:r>
            <a:endParaRPr lang="nl-BE" altLang="nl-BE" dirty="0"/>
          </a:p>
          <a:p>
            <a:pPr eaLnBrk="1" hangingPunct="1"/>
            <a:endParaRPr lang="nl-BE" altLang="nl-BE" dirty="0"/>
          </a:p>
          <a:p>
            <a:pPr eaLnBrk="1" hangingPunct="1"/>
            <a:endParaRPr lang="nl-NL" altLang="nl-BE" b="1" dirty="0"/>
          </a:p>
        </p:txBody>
      </p:sp>
      <p:pic>
        <p:nvPicPr>
          <p:cNvPr id="5" name="Afbeelding 4" descr="Afbeelding met teken, klok&#10;&#10;Automatisch gegenereerde beschrijving">
            <a:extLst>
              <a:ext uri="{FF2B5EF4-FFF2-40B4-BE49-F238E27FC236}">
                <a16:creationId xmlns:a16="http://schemas.microsoft.com/office/drawing/2014/main" id="{57AC02E2-8AC1-784D-8749-ACEC5AB0143F}"/>
              </a:ext>
            </a:extLst>
          </p:cNvPr>
          <p:cNvPicPr>
            <a:picLocks noChangeAspect="1"/>
          </p:cNvPicPr>
          <p:nvPr/>
        </p:nvPicPr>
        <p:blipFill>
          <a:blip r:embed="rId3"/>
          <a:stretch>
            <a:fillRect/>
          </a:stretch>
        </p:blipFill>
        <p:spPr>
          <a:xfrm>
            <a:off x="5632580" y="-88329"/>
            <a:ext cx="6858000" cy="6858000"/>
          </a:xfrm>
          <a:prstGeom prst="rect">
            <a:avLst/>
          </a:prstGeom>
        </p:spPr>
      </p:pic>
    </p:spTree>
    <p:extLst>
      <p:ext uri="{BB962C8B-B14F-4D97-AF65-F5344CB8AC3E}">
        <p14:creationId xmlns:p14="http://schemas.microsoft.com/office/powerpoint/2010/main" val="36848578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4AD136-A10E-7DE9-7753-9CB26FC55362}"/>
              </a:ext>
            </a:extLst>
          </p:cNvPr>
          <p:cNvSpPr>
            <a:spLocks noGrp="1"/>
          </p:cNvSpPr>
          <p:nvPr>
            <p:ph type="title"/>
          </p:nvPr>
        </p:nvSpPr>
        <p:spPr>
          <a:xfrm>
            <a:off x="6349042" y="5246665"/>
            <a:ext cx="5183652" cy="1123296"/>
          </a:xfrm>
        </p:spPr>
        <p:txBody>
          <a:bodyPr/>
          <a:lstStyle/>
          <a:p>
            <a:r>
              <a:rPr lang="nl-BE" dirty="0"/>
              <a:t>Inleiding</a:t>
            </a:r>
          </a:p>
        </p:txBody>
      </p:sp>
    </p:spTree>
    <p:extLst>
      <p:ext uri="{BB962C8B-B14F-4D97-AF65-F5344CB8AC3E}">
        <p14:creationId xmlns:p14="http://schemas.microsoft.com/office/powerpoint/2010/main" val="2750218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9314" name="Rectangle 2"/>
          <p:cNvSpPr>
            <a:spLocks noGrp="1" noChangeArrowheads="1"/>
          </p:cNvSpPr>
          <p:nvPr>
            <p:ph type="title"/>
          </p:nvPr>
        </p:nvSpPr>
        <p:spPr/>
        <p:txBody>
          <a:bodyPr/>
          <a:lstStyle/>
          <a:p>
            <a:pPr eaLnBrk="1" hangingPunct="1">
              <a:defRPr/>
            </a:pPr>
            <a:r>
              <a:rPr lang="nl-BE" dirty="0">
                <a:solidFill>
                  <a:schemeClr val="tx1"/>
                </a:solidFill>
              </a:rPr>
              <a:t>Premie infiltratie van</a:t>
            </a:r>
            <a:br>
              <a:rPr lang="nl-BE" dirty="0">
                <a:solidFill>
                  <a:schemeClr val="tx1"/>
                </a:solidFill>
              </a:rPr>
            </a:br>
            <a:r>
              <a:rPr lang="nl-BE" dirty="0">
                <a:solidFill>
                  <a:schemeClr val="tx1"/>
                </a:solidFill>
              </a:rPr>
              <a:t>hemelwater ter plaatse</a:t>
            </a:r>
            <a:endParaRPr lang="nl-NL" dirty="0">
              <a:solidFill>
                <a:schemeClr val="tx1"/>
              </a:solidFill>
            </a:endParaRPr>
          </a:p>
        </p:txBody>
      </p:sp>
      <p:sp>
        <p:nvSpPr>
          <p:cNvPr id="9" name="Rectangle 3">
            <a:extLst>
              <a:ext uri="{FF2B5EF4-FFF2-40B4-BE49-F238E27FC236}">
                <a16:creationId xmlns:a16="http://schemas.microsoft.com/office/drawing/2014/main" id="{3245386C-A139-494F-97FF-C2C37F7E9E9A}"/>
              </a:ext>
            </a:extLst>
          </p:cNvPr>
          <p:cNvSpPr>
            <a:spLocks noGrp="1" noChangeArrowheads="1"/>
          </p:cNvSpPr>
          <p:nvPr>
            <p:ph idx="1"/>
          </p:nvPr>
        </p:nvSpPr>
        <p:spPr>
          <a:xfrm>
            <a:off x="721822" y="2097313"/>
            <a:ext cx="4836296" cy="4025153"/>
          </a:xfrm>
        </p:spPr>
        <p:txBody>
          <a:bodyPr/>
          <a:lstStyle/>
          <a:p>
            <a:pPr marL="0" indent="0" eaLnBrk="1" hangingPunct="1">
              <a:buNone/>
            </a:pPr>
            <a:r>
              <a:rPr lang="nl-BE" altLang="nl-BE" sz="2400"/>
              <a:t>Infiltratiesysteem plaatsen</a:t>
            </a:r>
          </a:p>
          <a:p>
            <a:pPr marL="0" indent="0" eaLnBrk="1" hangingPunct="1">
              <a:buNone/>
            </a:pPr>
            <a:endParaRPr lang="nl-BE" altLang="nl-BE" sz="2400"/>
          </a:p>
          <a:p>
            <a:r>
              <a:rPr lang="nl-BE" altLang="nl-BE" sz="2400"/>
              <a:t>Premie volgens het reglement dat op dat moment van toepassing is (momenteel = 250 euro)</a:t>
            </a:r>
          </a:p>
          <a:p>
            <a:endParaRPr lang="nl-BE" altLang="nl-BE" sz="2400"/>
          </a:p>
          <a:p>
            <a:r>
              <a:rPr lang="nl-BE" altLang="nl-BE" sz="2400"/>
              <a:t>Niet voor woningen met een bouwvergunning na 1 februari 2005</a:t>
            </a:r>
            <a:endParaRPr lang="nl-NL" altLang="nl-BE" sz="2400"/>
          </a:p>
          <a:p>
            <a:pPr marL="0" indent="0" eaLnBrk="1" hangingPunct="1">
              <a:buNone/>
            </a:pPr>
            <a:endParaRPr lang="nl-BE" altLang="nl-BE" sz="2400"/>
          </a:p>
          <a:p>
            <a:pPr eaLnBrk="1" hangingPunct="1"/>
            <a:endParaRPr lang="nl-BE" altLang="nl-BE"/>
          </a:p>
          <a:p>
            <a:pPr eaLnBrk="1" hangingPunct="1"/>
            <a:endParaRPr lang="nl-BE" altLang="nl-BE" b="1"/>
          </a:p>
          <a:p>
            <a:pPr eaLnBrk="1" hangingPunct="1"/>
            <a:endParaRPr lang="nl-NL" altLang="nl-BE" b="1"/>
          </a:p>
        </p:txBody>
      </p:sp>
      <p:pic>
        <p:nvPicPr>
          <p:cNvPr id="13" name="Afbeelding 12" descr="Afbeelding met klok&#10;&#10;Automatisch gegenereerde beschrijving">
            <a:extLst>
              <a:ext uri="{FF2B5EF4-FFF2-40B4-BE49-F238E27FC236}">
                <a16:creationId xmlns:a16="http://schemas.microsoft.com/office/drawing/2014/main" id="{03E8A6B0-B8B4-784A-815C-FEABDACB27DE}"/>
              </a:ext>
            </a:extLst>
          </p:cNvPr>
          <p:cNvPicPr>
            <a:picLocks noChangeAspect="1"/>
          </p:cNvPicPr>
          <p:nvPr/>
        </p:nvPicPr>
        <p:blipFill>
          <a:blip r:embed="rId3"/>
          <a:stretch>
            <a:fillRect/>
          </a:stretch>
        </p:blipFill>
        <p:spPr>
          <a:xfrm>
            <a:off x="4970141" y="191193"/>
            <a:ext cx="7221860" cy="5679814"/>
          </a:xfrm>
          <a:prstGeom prst="rect">
            <a:avLst/>
          </a:prstGeom>
        </p:spPr>
      </p:pic>
    </p:spTree>
    <p:extLst>
      <p:ext uri="{BB962C8B-B14F-4D97-AF65-F5344CB8AC3E}">
        <p14:creationId xmlns:p14="http://schemas.microsoft.com/office/powerpoint/2010/main" val="1768274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66F131-BA91-489E-9FED-B0F9F54FEA66}"/>
              </a:ext>
            </a:extLst>
          </p:cNvPr>
          <p:cNvSpPr>
            <a:spLocks noGrp="1"/>
          </p:cNvSpPr>
          <p:nvPr>
            <p:ph type="title"/>
          </p:nvPr>
        </p:nvSpPr>
        <p:spPr/>
        <p:txBody>
          <a:bodyPr/>
          <a:lstStyle/>
          <a:p>
            <a:r>
              <a:rPr lang="nl-BE" dirty="0">
                <a:solidFill>
                  <a:schemeClr val="tx1"/>
                </a:solidFill>
              </a:rPr>
              <a:t>Premieportaal: Mijn Fluvius </a:t>
            </a:r>
          </a:p>
        </p:txBody>
      </p:sp>
      <p:sp>
        <p:nvSpPr>
          <p:cNvPr id="5" name="Tijdelijke aanduiding voor dianummer 4">
            <a:extLst>
              <a:ext uri="{FF2B5EF4-FFF2-40B4-BE49-F238E27FC236}">
                <a16:creationId xmlns:a16="http://schemas.microsoft.com/office/drawing/2014/main" id="{7FACE277-A22A-424A-87EA-9025363D360B}"/>
              </a:ext>
            </a:extLst>
          </p:cNvPr>
          <p:cNvSpPr>
            <a:spLocks noGrp="1"/>
          </p:cNvSpPr>
          <p:nvPr>
            <p:ph type="sldNum" sz="quarter" idx="12"/>
          </p:nvPr>
        </p:nvSpPr>
        <p:spPr/>
        <p:txBody>
          <a:bodyPr/>
          <a:lstStyle/>
          <a:p>
            <a:fld id="{0D55AD90-E753-AA4D-96BD-B26D74333C3A}" type="slidenum">
              <a:rPr lang="en-GB" smtClean="0"/>
              <a:pPr/>
              <a:t>31</a:t>
            </a:fld>
            <a:endParaRPr lang="en-GB"/>
          </a:p>
        </p:txBody>
      </p:sp>
      <p:pic>
        <p:nvPicPr>
          <p:cNvPr id="9" name="Afbeelding 8">
            <a:extLst>
              <a:ext uri="{FF2B5EF4-FFF2-40B4-BE49-F238E27FC236}">
                <a16:creationId xmlns:a16="http://schemas.microsoft.com/office/drawing/2014/main" id="{E17C52DB-51EE-40FE-A3E9-AE8FAD3CCBB4}"/>
              </a:ext>
            </a:extLst>
          </p:cNvPr>
          <p:cNvPicPr>
            <a:picLocks noChangeAspect="1"/>
          </p:cNvPicPr>
          <p:nvPr/>
        </p:nvPicPr>
        <p:blipFill>
          <a:blip r:embed="rId2"/>
          <a:stretch>
            <a:fillRect/>
          </a:stretch>
        </p:blipFill>
        <p:spPr>
          <a:xfrm>
            <a:off x="805697" y="1600333"/>
            <a:ext cx="8281153" cy="4387366"/>
          </a:xfrm>
          <a:prstGeom prst="rect">
            <a:avLst/>
          </a:prstGeom>
        </p:spPr>
      </p:pic>
    </p:spTree>
    <p:extLst>
      <p:ext uri="{BB962C8B-B14F-4D97-AF65-F5344CB8AC3E}">
        <p14:creationId xmlns:p14="http://schemas.microsoft.com/office/powerpoint/2010/main" val="233404392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66F131-BA91-489E-9FED-B0F9F54FEA66}"/>
              </a:ext>
            </a:extLst>
          </p:cNvPr>
          <p:cNvSpPr>
            <a:spLocks noGrp="1"/>
          </p:cNvSpPr>
          <p:nvPr>
            <p:ph type="title"/>
          </p:nvPr>
        </p:nvSpPr>
        <p:spPr/>
        <p:txBody>
          <a:bodyPr/>
          <a:lstStyle/>
          <a:p>
            <a:r>
              <a:rPr lang="nl-BE" dirty="0">
                <a:solidFill>
                  <a:schemeClr val="tx1"/>
                </a:solidFill>
              </a:rPr>
              <a:t>Premieportaal</a:t>
            </a:r>
          </a:p>
        </p:txBody>
      </p:sp>
      <p:sp>
        <p:nvSpPr>
          <p:cNvPr id="5" name="Tijdelijke aanduiding voor dianummer 4">
            <a:extLst>
              <a:ext uri="{FF2B5EF4-FFF2-40B4-BE49-F238E27FC236}">
                <a16:creationId xmlns:a16="http://schemas.microsoft.com/office/drawing/2014/main" id="{7FACE277-A22A-424A-87EA-9025363D360B}"/>
              </a:ext>
            </a:extLst>
          </p:cNvPr>
          <p:cNvSpPr>
            <a:spLocks noGrp="1"/>
          </p:cNvSpPr>
          <p:nvPr>
            <p:ph type="sldNum" sz="quarter" idx="12"/>
          </p:nvPr>
        </p:nvSpPr>
        <p:spPr/>
        <p:txBody>
          <a:bodyPr/>
          <a:lstStyle/>
          <a:p>
            <a:fld id="{0D55AD90-E753-AA4D-96BD-B26D74333C3A}" type="slidenum">
              <a:rPr lang="en-GB" smtClean="0"/>
              <a:pPr/>
              <a:t>32</a:t>
            </a:fld>
            <a:endParaRPr lang="en-GB"/>
          </a:p>
        </p:txBody>
      </p:sp>
      <p:grpSp>
        <p:nvGrpSpPr>
          <p:cNvPr id="11" name="Groep 10">
            <a:extLst>
              <a:ext uri="{FF2B5EF4-FFF2-40B4-BE49-F238E27FC236}">
                <a16:creationId xmlns:a16="http://schemas.microsoft.com/office/drawing/2014/main" id="{F859D747-5DAD-4AEF-9DB9-B201715835F5}"/>
              </a:ext>
            </a:extLst>
          </p:cNvPr>
          <p:cNvGrpSpPr/>
          <p:nvPr/>
        </p:nvGrpSpPr>
        <p:grpSpPr>
          <a:xfrm>
            <a:off x="750224" y="1600332"/>
            <a:ext cx="10525124" cy="3425953"/>
            <a:chOff x="4189445" y="1394311"/>
            <a:chExt cx="7460226" cy="1936454"/>
          </a:xfrm>
        </p:grpSpPr>
        <p:pic>
          <p:nvPicPr>
            <p:cNvPr id="6" name="Afbeelding 5">
              <a:extLst>
                <a:ext uri="{FF2B5EF4-FFF2-40B4-BE49-F238E27FC236}">
                  <a16:creationId xmlns:a16="http://schemas.microsoft.com/office/drawing/2014/main" id="{CFF8F15D-08EC-42BF-AB99-1086520DC465}"/>
                </a:ext>
              </a:extLst>
            </p:cNvPr>
            <p:cNvPicPr>
              <a:picLocks noChangeAspect="1"/>
            </p:cNvPicPr>
            <p:nvPr/>
          </p:nvPicPr>
          <p:blipFill>
            <a:blip r:embed="rId2"/>
            <a:stretch>
              <a:fillRect/>
            </a:stretch>
          </p:blipFill>
          <p:spPr>
            <a:xfrm>
              <a:off x="4288133" y="1394311"/>
              <a:ext cx="7274767" cy="630606"/>
            </a:xfrm>
            <a:prstGeom prst="rect">
              <a:avLst/>
            </a:prstGeom>
          </p:spPr>
        </p:pic>
        <p:pic>
          <p:nvPicPr>
            <p:cNvPr id="8" name="Afbeelding 7">
              <a:extLst>
                <a:ext uri="{FF2B5EF4-FFF2-40B4-BE49-F238E27FC236}">
                  <a16:creationId xmlns:a16="http://schemas.microsoft.com/office/drawing/2014/main" id="{A4E529B1-582B-42F1-B788-61876B1C3BE4}"/>
                </a:ext>
              </a:extLst>
            </p:cNvPr>
            <p:cNvPicPr>
              <a:picLocks noChangeAspect="1"/>
            </p:cNvPicPr>
            <p:nvPr/>
          </p:nvPicPr>
          <p:blipFill>
            <a:blip r:embed="rId3"/>
            <a:stretch>
              <a:fillRect/>
            </a:stretch>
          </p:blipFill>
          <p:spPr>
            <a:xfrm>
              <a:off x="4189445" y="2056212"/>
              <a:ext cx="7460226" cy="1274553"/>
            </a:xfrm>
            <a:prstGeom prst="rect">
              <a:avLst/>
            </a:prstGeom>
          </p:spPr>
        </p:pic>
        <p:sp>
          <p:nvSpPr>
            <p:cNvPr id="3" name="Rechthoek 2">
              <a:extLst>
                <a:ext uri="{FF2B5EF4-FFF2-40B4-BE49-F238E27FC236}">
                  <a16:creationId xmlns:a16="http://schemas.microsoft.com/office/drawing/2014/main" id="{DFE904B1-FBC5-42E0-8E6C-3B30E1C0EE72}"/>
                </a:ext>
              </a:extLst>
            </p:cNvPr>
            <p:cNvSpPr/>
            <p:nvPr/>
          </p:nvSpPr>
          <p:spPr>
            <a:xfrm>
              <a:off x="5868955" y="1600333"/>
              <a:ext cx="531845" cy="564369"/>
            </a:xfrm>
            <a:prstGeom prst="rect">
              <a:avLst/>
            </a:prstGeom>
            <a:noFill/>
            <a:ln w="3810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err="1"/>
            </a:p>
          </p:txBody>
        </p:sp>
        <p:sp>
          <p:nvSpPr>
            <p:cNvPr id="9" name="Rechthoek 8">
              <a:extLst>
                <a:ext uri="{FF2B5EF4-FFF2-40B4-BE49-F238E27FC236}">
                  <a16:creationId xmlns:a16="http://schemas.microsoft.com/office/drawing/2014/main" id="{2FD6AA3D-0D93-4F23-8E4C-42270042AF7F}"/>
                </a:ext>
              </a:extLst>
            </p:cNvPr>
            <p:cNvSpPr/>
            <p:nvPr/>
          </p:nvSpPr>
          <p:spPr>
            <a:xfrm>
              <a:off x="10332098" y="2056212"/>
              <a:ext cx="1230802" cy="424584"/>
            </a:xfrm>
            <a:prstGeom prst="rect">
              <a:avLst/>
            </a:prstGeom>
            <a:noFill/>
            <a:ln w="3810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err="1"/>
            </a:p>
          </p:txBody>
        </p:sp>
      </p:grpSp>
    </p:spTree>
    <p:extLst>
      <p:ext uri="{BB962C8B-B14F-4D97-AF65-F5344CB8AC3E}">
        <p14:creationId xmlns:p14="http://schemas.microsoft.com/office/powerpoint/2010/main" val="838652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66F131-BA91-489E-9FED-B0F9F54FEA66}"/>
              </a:ext>
            </a:extLst>
          </p:cNvPr>
          <p:cNvSpPr>
            <a:spLocks noGrp="1"/>
          </p:cNvSpPr>
          <p:nvPr>
            <p:ph type="title"/>
          </p:nvPr>
        </p:nvSpPr>
        <p:spPr/>
        <p:txBody>
          <a:bodyPr/>
          <a:lstStyle/>
          <a:p>
            <a:r>
              <a:rPr lang="nl-BE" dirty="0">
                <a:solidFill>
                  <a:schemeClr val="tx1"/>
                </a:solidFill>
              </a:rPr>
              <a:t>Premieportaal</a:t>
            </a:r>
          </a:p>
        </p:txBody>
      </p:sp>
      <p:sp>
        <p:nvSpPr>
          <p:cNvPr id="5" name="Tijdelijke aanduiding voor dianummer 4">
            <a:extLst>
              <a:ext uri="{FF2B5EF4-FFF2-40B4-BE49-F238E27FC236}">
                <a16:creationId xmlns:a16="http://schemas.microsoft.com/office/drawing/2014/main" id="{7FACE277-A22A-424A-87EA-9025363D360B}"/>
              </a:ext>
            </a:extLst>
          </p:cNvPr>
          <p:cNvSpPr>
            <a:spLocks noGrp="1"/>
          </p:cNvSpPr>
          <p:nvPr>
            <p:ph type="sldNum" sz="quarter" idx="12"/>
          </p:nvPr>
        </p:nvSpPr>
        <p:spPr/>
        <p:txBody>
          <a:bodyPr/>
          <a:lstStyle/>
          <a:p>
            <a:fld id="{0D55AD90-E753-AA4D-96BD-B26D74333C3A}" type="slidenum">
              <a:rPr lang="en-GB" smtClean="0"/>
              <a:pPr/>
              <a:t>33</a:t>
            </a:fld>
            <a:endParaRPr lang="en-GB"/>
          </a:p>
        </p:txBody>
      </p:sp>
      <p:pic>
        <p:nvPicPr>
          <p:cNvPr id="14" name="Afbeelding 13">
            <a:extLst>
              <a:ext uri="{FF2B5EF4-FFF2-40B4-BE49-F238E27FC236}">
                <a16:creationId xmlns:a16="http://schemas.microsoft.com/office/drawing/2014/main" id="{5C1D09F1-DCDE-455A-9D49-A96103F90E31}"/>
              </a:ext>
            </a:extLst>
          </p:cNvPr>
          <p:cNvPicPr>
            <a:picLocks noChangeAspect="1"/>
          </p:cNvPicPr>
          <p:nvPr/>
        </p:nvPicPr>
        <p:blipFill>
          <a:blip r:embed="rId2"/>
          <a:stretch>
            <a:fillRect/>
          </a:stretch>
        </p:blipFill>
        <p:spPr>
          <a:xfrm>
            <a:off x="0" y="1467876"/>
            <a:ext cx="12192000" cy="4652399"/>
          </a:xfrm>
          <a:prstGeom prst="rect">
            <a:avLst/>
          </a:prstGeom>
        </p:spPr>
      </p:pic>
      <p:sp>
        <p:nvSpPr>
          <p:cNvPr id="4" name="Rechthoek 3">
            <a:extLst>
              <a:ext uri="{FF2B5EF4-FFF2-40B4-BE49-F238E27FC236}">
                <a16:creationId xmlns:a16="http://schemas.microsoft.com/office/drawing/2014/main" id="{CA89E920-E52D-4F3E-B8DF-D275E82E7512}"/>
              </a:ext>
            </a:extLst>
          </p:cNvPr>
          <p:cNvSpPr/>
          <p:nvPr/>
        </p:nvSpPr>
        <p:spPr>
          <a:xfrm>
            <a:off x="1028700" y="3267075"/>
            <a:ext cx="10639425" cy="59055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err="1"/>
          </a:p>
        </p:txBody>
      </p:sp>
    </p:spTree>
    <p:extLst>
      <p:ext uri="{BB962C8B-B14F-4D97-AF65-F5344CB8AC3E}">
        <p14:creationId xmlns:p14="http://schemas.microsoft.com/office/powerpoint/2010/main" val="363032664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F306BCE-A77A-4901-BA13-D1E3A4159185}"/>
              </a:ext>
            </a:extLst>
          </p:cNvPr>
          <p:cNvPicPr>
            <a:picLocks noChangeAspect="1"/>
          </p:cNvPicPr>
          <p:nvPr/>
        </p:nvPicPr>
        <p:blipFill>
          <a:blip r:embed="rId2"/>
          <a:stretch>
            <a:fillRect/>
          </a:stretch>
        </p:blipFill>
        <p:spPr>
          <a:xfrm>
            <a:off x="0" y="1139061"/>
            <a:ext cx="12192000" cy="4579878"/>
          </a:xfrm>
          <a:prstGeom prst="rect">
            <a:avLst/>
          </a:prstGeom>
        </p:spPr>
      </p:pic>
      <p:sp>
        <p:nvSpPr>
          <p:cNvPr id="2" name="Titel 1">
            <a:extLst>
              <a:ext uri="{FF2B5EF4-FFF2-40B4-BE49-F238E27FC236}">
                <a16:creationId xmlns:a16="http://schemas.microsoft.com/office/drawing/2014/main" id="{F066F131-BA91-489E-9FED-B0F9F54FEA66}"/>
              </a:ext>
            </a:extLst>
          </p:cNvPr>
          <p:cNvSpPr>
            <a:spLocks noGrp="1"/>
          </p:cNvSpPr>
          <p:nvPr>
            <p:ph type="title"/>
          </p:nvPr>
        </p:nvSpPr>
        <p:spPr/>
        <p:txBody>
          <a:bodyPr/>
          <a:lstStyle/>
          <a:p>
            <a:r>
              <a:rPr lang="nl-BE" dirty="0">
                <a:solidFill>
                  <a:schemeClr val="tx1"/>
                </a:solidFill>
              </a:rPr>
              <a:t>Premieportaal</a:t>
            </a:r>
          </a:p>
        </p:txBody>
      </p:sp>
      <p:sp>
        <p:nvSpPr>
          <p:cNvPr id="5" name="Tijdelijke aanduiding voor dianummer 4">
            <a:extLst>
              <a:ext uri="{FF2B5EF4-FFF2-40B4-BE49-F238E27FC236}">
                <a16:creationId xmlns:a16="http://schemas.microsoft.com/office/drawing/2014/main" id="{7FACE277-A22A-424A-87EA-9025363D360B}"/>
              </a:ext>
            </a:extLst>
          </p:cNvPr>
          <p:cNvSpPr>
            <a:spLocks noGrp="1"/>
          </p:cNvSpPr>
          <p:nvPr>
            <p:ph type="sldNum" sz="quarter" idx="12"/>
          </p:nvPr>
        </p:nvSpPr>
        <p:spPr/>
        <p:txBody>
          <a:bodyPr/>
          <a:lstStyle/>
          <a:p>
            <a:fld id="{0D55AD90-E753-AA4D-96BD-B26D74333C3A}" type="slidenum">
              <a:rPr lang="en-GB" smtClean="0"/>
              <a:pPr/>
              <a:t>34</a:t>
            </a:fld>
            <a:endParaRPr lang="en-GB"/>
          </a:p>
        </p:txBody>
      </p:sp>
      <p:sp>
        <p:nvSpPr>
          <p:cNvPr id="4" name="Rechthoek 3">
            <a:extLst>
              <a:ext uri="{FF2B5EF4-FFF2-40B4-BE49-F238E27FC236}">
                <a16:creationId xmlns:a16="http://schemas.microsoft.com/office/drawing/2014/main" id="{CA89E920-E52D-4F3E-B8DF-D275E82E7512}"/>
              </a:ext>
            </a:extLst>
          </p:cNvPr>
          <p:cNvSpPr/>
          <p:nvPr/>
        </p:nvSpPr>
        <p:spPr>
          <a:xfrm>
            <a:off x="333376" y="3181350"/>
            <a:ext cx="1781002" cy="70485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err="1"/>
          </a:p>
        </p:txBody>
      </p:sp>
    </p:spTree>
    <p:extLst>
      <p:ext uri="{BB962C8B-B14F-4D97-AF65-F5344CB8AC3E}">
        <p14:creationId xmlns:p14="http://schemas.microsoft.com/office/powerpoint/2010/main" val="300513638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66F131-BA91-489E-9FED-B0F9F54FEA66}"/>
              </a:ext>
            </a:extLst>
          </p:cNvPr>
          <p:cNvSpPr>
            <a:spLocks noGrp="1"/>
          </p:cNvSpPr>
          <p:nvPr>
            <p:ph type="title"/>
          </p:nvPr>
        </p:nvSpPr>
        <p:spPr>
          <a:xfrm>
            <a:off x="617047" y="-68130"/>
            <a:ext cx="8621683" cy="1325563"/>
          </a:xfrm>
        </p:spPr>
        <p:txBody>
          <a:bodyPr/>
          <a:lstStyle/>
          <a:p>
            <a:r>
              <a:rPr lang="nl-BE" dirty="0">
                <a:solidFill>
                  <a:schemeClr val="tx1"/>
                </a:solidFill>
              </a:rPr>
              <a:t>Premieportaal</a:t>
            </a:r>
          </a:p>
        </p:txBody>
      </p:sp>
      <p:sp>
        <p:nvSpPr>
          <p:cNvPr id="5" name="Tijdelijke aanduiding voor dianummer 4">
            <a:extLst>
              <a:ext uri="{FF2B5EF4-FFF2-40B4-BE49-F238E27FC236}">
                <a16:creationId xmlns:a16="http://schemas.microsoft.com/office/drawing/2014/main" id="{7FACE277-A22A-424A-87EA-9025363D360B}"/>
              </a:ext>
            </a:extLst>
          </p:cNvPr>
          <p:cNvSpPr>
            <a:spLocks noGrp="1"/>
          </p:cNvSpPr>
          <p:nvPr>
            <p:ph type="sldNum" sz="quarter" idx="12"/>
          </p:nvPr>
        </p:nvSpPr>
        <p:spPr/>
        <p:txBody>
          <a:bodyPr/>
          <a:lstStyle/>
          <a:p>
            <a:fld id="{0D55AD90-E753-AA4D-96BD-B26D74333C3A}" type="slidenum">
              <a:rPr lang="en-GB" smtClean="0"/>
              <a:pPr/>
              <a:t>35</a:t>
            </a:fld>
            <a:endParaRPr lang="en-GB"/>
          </a:p>
        </p:txBody>
      </p:sp>
      <p:sp>
        <p:nvSpPr>
          <p:cNvPr id="10" name="Tijdelijke aanduiding voor voettekst 9">
            <a:extLst>
              <a:ext uri="{FF2B5EF4-FFF2-40B4-BE49-F238E27FC236}">
                <a16:creationId xmlns:a16="http://schemas.microsoft.com/office/drawing/2014/main" id="{86E38F67-FB18-482E-BA9F-D277391CF657}"/>
              </a:ext>
            </a:extLst>
          </p:cNvPr>
          <p:cNvSpPr>
            <a:spLocks noGrp="1"/>
          </p:cNvSpPr>
          <p:nvPr>
            <p:ph type="ftr" sz="quarter" idx="11"/>
          </p:nvPr>
        </p:nvSpPr>
        <p:spPr/>
        <p:txBody>
          <a:bodyPr/>
          <a:lstStyle/>
          <a:p>
            <a:r>
              <a:rPr lang="en-GB"/>
              <a:t>Nieuwe werkwijze keuring &amp; premie</a:t>
            </a:r>
          </a:p>
        </p:txBody>
      </p:sp>
      <p:sp>
        <p:nvSpPr>
          <p:cNvPr id="12" name="Tijdelijke aanduiding voor datum 11">
            <a:extLst>
              <a:ext uri="{FF2B5EF4-FFF2-40B4-BE49-F238E27FC236}">
                <a16:creationId xmlns:a16="http://schemas.microsoft.com/office/drawing/2014/main" id="{9290F554-9960-44CA-BCFF-2F4991F29595}"/>
              </a:ext>
            </a:extLst>
          </p:cNvPr>
          <p:cNvSpPr>
            <a:spLocks noGrp="1"/>
          </p:cNvSpPr>
          <p:nvPr>
            <p:ph type="dt" sz="half" idx="10"/>
          </p:nvPr>
        </p:nvSpPr>
        <p:spPr/>
        <p:txBody>
          <a:bodyPr/>
          <a:lstStyle/>
          <a:p>
            <a:r>
              <a:rPr lang="nl-BE"/>
              <a:t>20 April 2023</a:t>
            </a:r>
            <a:endParaRPr lang="en-GB"/>
          </a:p>
        </p:txBody>
      </p:sp>
      <p:pic>
        <p:nvPicPr>
          <p:cNvPr id="9" name="Afbeelding 8">
            <a:extLst>
              <a:ext uri="{FF2B5EF4-FFF2-40B4-BE49-F238E27FC236}">
                <a16:creationId xmlns:a16="http://schemas.microsoft.com/office/drawing/2014/main" id="{52692ACD-2521-4E69-844B-68EF0CBA7EE7}"/>
              </a:ext>
            </a:extLst>
          </p:cNvPr>
          <p:cNvPicPr>
            <a:picLocks noChangeAspect="1"/>
          </p:cNvPicPr>
          <p:nvPr/>
        </p:nvPicPr>
        <p:blipFill>
          <a:blip r:embed="rId2"/>
          <a:stretch>
            <a:fillRect/>
          </a:stretch>
        </p:blipFill>
        <p:spPr>
          <a:xfrm>
            <a:off x="527952" y="835788"/>
            <a:ext cx="11511648" cy="5831019"/>
          </a:xfrm>
          <a:prstGeom prst="rect">
            <a:avLst/>
          </a:prstGeom>
        </p:spPr>
      </p:pic>
    </p:spTree>
    <p:extLst>
      <p:ext uri="{BB962C8B-B14F-4D97-AF65-F5344CB8AC3E}">
        <p14:creationId xmlns:p14="http://schemas.microsoft.com/office/powerpoint/2010/main" val="8349523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66F131-BA91-489E-9FED-B0F9F54FEA66}"/>
              </a:ext>
            </a:extLst>
          </p:cNvPr>
          <p:cNvSpPr>
            <a:spLocks noGrp="1"/>
          </p:cNvSpPr>
          <p:nvPr>
            <p:ph type="title"/>
          </p:nvPr>
        </p:nvSpPr>
        <p:spPr>
          <a:xfrm>
            <a:off x="617047" y="-68130"/>
            <a:ext cx="8621683" cy="1325563"/>
          </a:xfrm>
        </p:spPr>
        <p:txBody>
          <a:bodyPr/>
          <a:lstStyle/>
          <a:p>
            <a:r>
              <a:rPr lang="nl-BE" dirty="0">
                <a:solidFill>
                  <a:schemeClr val="tx1"/>
                </a:solidFill>
              </a:rPr>
              <a:t>Premieportaal</a:t>
            </a:r>
          </a:p>
        </p:txBody>
      </p:sp>
      <p:sp>
        <p:nvSpPr>
          <p:cNvPr id="5" name="Tijdelijke aanduiding voor dianummer 4">
            <a:extLst>
              <a:ext uri="{FF2B5EF4-FFF2-40B4-BE49-F238E27FC236}">
                <a16:creationId xmlns:a16="http://schemas.microsoft.com/office/drawing/2014/main" id="{7FACE277-A22A-424A-87EA-9025363D360B}"/>
              </a:ext>
            </a:extLst>
          </p:cNvPr>
          <p:cNvSpPr>
            <a:spLocks noGrp="1"/>
          </p:cNvSpPr>
          <p:nvPr>
            <p:ph type="sldNum" sz="quarter" idx="12"/>
          </p:nvPr>
        </p:nvSpPr>
        <p:spPr/>
        <p:txBody>
          <a:bodyPr/>
          <a:lstStyle/>
          <a:p>
            <a:fld id="{0D55AD90-E753-AA4D-96BD-B26D74333C3A}" type="slidenum">
              <a:rPr lang="en-GB" smtClean="0"/>
              <a:pPr/>
              <a:t>36</a:t>
            </a:fld>
            <a:endParaRPr lang="en-GB"/>
          </a:p>
        </p:txBody>
      </p:sp>
      <p:pic>
        <p:nvPicPr>
          <p:cNvPr id="4" name="Afbeelding 3">
            <a:extLst>
              <a:ext uri="{FF2B5EF4-FFF2-40B4-BE49-F238E27FC236}">
                <a16:creationId xmlns:a16="http://schemas.microsoft.com/office/drawing/2014/main" id="{0EE677D1-660B-4F5C-9833-EEB7AB734E64}"/>
              </a:ext>
            </a:extLst>
          </p:cNvPr>
          <p:cNvPicPr>
            <a:picLocks noChangeAspect="1"/>
          </p:cNvPicPr>
          <p:nvPr/>
        </p:nvPicPr>
        <p:blipFill>
          <a:blip r:embed="rId2"/>
          <a:stretch>
            <a:fillRect/>
          </a:stretch>
        </p:blipFill>
        <p:spPr>
          <a:xfrm>
            <a:off x="0" y="852512"/>
            <a:ext cx="12192000" cy="5495876"/>
          </a:xfrm>
          <a:prstGeom prst="rect">
            <a:avLst/>
          </a:prstGeom>
        </p:spPr>
      </p:pic>
    </p:spTree>
    <p:extLst>
      <p:ext uri="{BB962C8B-B14F-4D97-AF65-F5344CB8AC3E}">
        <p14:creationId xmlns:p14="http://schemas.microsoft.com/office/powerpoint/2010/main" val="1837462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66F131-BA91-489E-9FED-B0F9F54FEA66}"/>
              </a:ext>
            </a:extLst>
          </p:cNvPr>
          <p:cNvSpPr>
            <a:spLocks noGrp="1"/>
          </p:cNvSpPr>
          <p:nvPr>
            <p:ph type="title"/>
          </p:nvPr>
        </p:nvSpPr>
        <p:spPr>
          <a:xfrm>
            <a:off x="617047" y="-68130"/>
            <a:ext cx="8621683" cy="1325563"/>
          </a:xfrm>
        </p:spPr>
        <p:txBody>
          <a:bodyPr/>
          <a:lstStyle/>
          <a:p>
            <a:r>
              <a:rPr lang="nl-BE" dirty="0">
                <a:solidFill>
                  <a:schemeClr val="tx1"/>
                </a:solidFill>
              </a:rPr>
              <a:t>Premieportaal</a:t>
            </a:r>
          </a:p>
        </p:txBody>
      </p:sp>
      <p:sp>
        <p:nvSpPr>
          <p:cNvPr id="5" name="Tijdelijke aanduiding voor dianummer 4">
            <a:extLst>
              <a:ext uri="{FF2B5EF4-FFF2-40B4-BE49-F238E27FC236}">
                <a16:creationId xmlns:a16="http://schemas.microsoft.com/office/drawing/2014/main" id="{7FACE277-A22A-424A-87EA-9025363D360B}"/>
              </a:ext>
            </a:extLst>
          </p:cNvPr>
          <p:cNvSpPr>
            <a:spLocks noGrp="1"/>
          </p:cNvSpPr>
          <p:nvPr>
            <p:ph type="sldNum" sz="quarter" idx="12"/>
          </p:nvPr>
        </p:nvSpPr>
        <p:spPr/>
        <p:txBody>
          <a:bodyPr/>
          <a:lstStyle/>
          <a:p>
            <a:fld id="{0D55AD90-E753-AA4D-96BD-B26D74333C3A}" type="slidenum">
              <a:rPr lang="en-GB" smtClean="0"/>
              <a:pPr/>
              <a:t>37</a:t>
            </a:fld>
            <a:endParaRPr lang="en-GB"/>
          </a:p>
        </p:txBody>
      </p:sp>
      <p:sp>
        <p:nvSpPr>
          <p:cNvPr id="10" name="Tijdelijke aanduiding voor voettekst 9">
            <a:extLst>
              <a:ext uri="{FF2B5EF4-FFF2-40B4-BE49-F238E27FC236}">
                <a16:creationId xmlns:a16="http://schemas.microsoft.com/office/drawing/2014/main" id="{86E38F67-FB18-482E-BA9F-D277391CF657}"/>
              </a:ext>
            </a:extLst>
          </p:cNvPr>
          <p:cNvSpPr>
            <a:spLocks noGrp="1"/>
          </p:cNvSpPr>
          <p:nvPr>
            <p:ph type="ftr" sz="quarter" idx="11"/>
          </p:nvPr>
        </p:nvSpPr>
        <p:spPr/>
        <p:txBody>
          <a:bodyPr/>
          <a:lstStyle/>
          <a:p>
            <a:r>
              <a:rPr lang="en-GB"/>
              <a:t>Nieuwe werkwijze keuring &amp; premie</a:t>
            </a:r>
          </a:p>
        </p:txBody>
      </p:sp>
      <p:sp>
        <p:nvSpPr>
          <p:cNvPr id="12" name="Tijdelijke aanduiding voor datum 11">
            <a:extLst>
              <a:ext uri="{FF2B5EF4-FFF2-40B4-BE49-F238E27FC236}">
                <a16:creationId xmlns:a16="http://schemas.microsoft.com/office/drawing/2014/main" id="{9290F554-9960-44CA-BCFF-2F4991F29595}"/>
              </a:ext>
            </a:extLst>
          </p:cNvPr>
          <p:cNvSpPr>
            <a:spLocks noGrp="1"/>
          </p:cNvSpPr>
          <p:nvPr>
            <p:ph type="dt" sz="half" idx="10"/>
          </p:nvPr>
        </p:nvSpPr>
        <p:spPr/>
        <p:txBody>
          <a:bodyPr/>
          <a:lstStyle/>
          <a:p>
            <a:r>
              <a:rPr lang="nl-BE"/>
              <a:t>20 April 2023</a:t>
            </a:r>
            <a:endParaRPr lang="en-GB"/>
          </a:p>
        </p:txBody>
      </p:sp>
      <p:pic>
        <p:nvPicPr>
          <p:cNvPr id="4" name="Afbeelding 3">
            <a:extLst>
              <a:ext uri="{FF2B5EF4-FFF2-40B4-BE49-F238E27FC236}">
                <a16:creationId xmlns:a16="http://schemas.microsoft.com/office/drawing/2014/main" id="{A671232E-B173-44A1-A5A7-6993E86963DC}"/>
              </a:ext>
            </a:extLst>
          </p:cNvPr>
          <p:cNvPicPr>
            <a:picLocks noChangeAspect="1"/>
          </p:cNvPicPr>
          <p:nvPr/>
        </p:nvPicPr>
        <p:blipFill>
          <a:blip r:embed="rId2"/>
          <a:stretch>
            <a:fillRect/>
          </a:stretch>
        </p:blipFill>
        <p:spPr>
          <a:xfrm>
            <a:off x="76200" y="780036"/>
            <a:ext cx="12192000" cy="5886771"/>
          </a:xfrm>
          <a:prstGeom prst="rect">
            <a:avLst/>
          </a:prstGeom>
        </p:spPr>
      </p:pic>
    </p:spTree>
    <p:extLst>
      <p:ext uri="{BB962C8B-B14F-4D97-AF65-F5344CB8AC3E}">
        <p14:creationId xmlns:p14="http://schemas.microsoft.com/office/powerpoint/2010/main" val="23249825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66F131-BA91-489E-9FED-B0F9F54FEA66}"/>
              </a:ext>
            </a:extLst>
          </p:cNvPr>
          <p:cNvSpPr>
            <a:spLocks noGrp="1"/>
          </p:cNvSpPr>
          <p:nvPr>
            <p:ph type="title"/>
          </p:nvPr>
        </p:nvSpPr>
        <p:spPr>
          <a:xfrm>
            <a:off x="617047" y="-68130"/>
            <a:ext cx="8621683" cy="1325563"/>
          </a:xfrm>
        </p:spPr>
        <p:txBody>
          <a:bodyPr/>
          <a:lstStyle/>
          <a:p>
            <a:r>
              <a:rPr lang="nl-BE"/>
              <a:t>Premieportaal</a:t>
            </a:r>
          </a:p>
        </p:txBody>
      </p:sp>
      <p:sp>
        <p:nvSpPr>
          <p:cNvPr id="5" name="Tijdelijke aanduiding voor dianummer 4">
            <a:extLst>
              <a:ext uri="{FF2B5EF4-FFF2-40B4-BE49-F238E27FC236}">
                <a16:creationId xmlns:a16="http://schemas.microsoft.com/office/drawing/2014/main" id="{7FACE277-A22A-424A-87EA-9025363D360B}"/>
              </a:ext>
            </a:extLst>
          </p:cNvPr>
          <p:cNvSpPr>
            <a:spLocks noGrp="1"/>
          </p:cNvSpPr>
          <p:nvPr>
            <p:ph type="sldNum" sz="quarter" idx="12"/>
          </p:nvPr>
        </p:nvSpPr>
        <p:spPr/>
        <p:txBody>
          <a:bodyPr/>
          <a:lstStyle/>
          <a:p>
            <a:fld id="{0D55AD90-E753-AA4D-96BD-B26D74333C3A}" type="slidenum">
              <a:rPr lang="en-GB" smtClean="0"/>
              <a:pPr/>
              <a:t>38</a:t>
            </a:fld>
            <a:endParaRPr lang="en-GB"/>
          </a:p>
        </p:txBody>
      </p:sp>
      <p:sp>
        <p:nvSpPr>
          <p:cNvPr id="10" name="Tijdelijke aanduiding voor voettekst 9">
            <a:extLst>
              <a:ext uri="{FF2B5EF4-FFF2-40B4-BE49-F238E27FC236}">
                <a16:creationId xmlns:a16="http://schemas.microsoft.com/office/drawing/2014/main" id="{86E38F67-FB18-482E-BA9F-D277391CF657}"/>
              </a:ext>
            </a:extLst>
          </p:cNvPr>
          <p:cNvSpPr>
            <a:spLocks noGrp="1"/>
          </p:cNvSpPr>
          <p:nvPr>
            <p:ph type="ftr" sz="quarter" idx="11"/>
          </p:nvPr>
        </p:nvSpPr>
        <p:spPr/>
        <p:txBody>
          <a:bodyPr/>
          <a:lstStyle/>
          <a:p>
            <a:r>
              <a:rPr lang="en-GB"/>
              <a:t>Nieuwe werkwijze keuring &amp; premie</a:t>
            </a:r>
          </a:p>
        </p:txBody>
      </p:sp>
      <p:sp>
        <p:nvSpPr>
          <p:cNvPr id="12" name="Tijdelijke aanduiding voor datum 11">
            <a:extLst>
              <a:ext uri="{FF2B5EF4-FFF2-40B4-BE49-F238E27FC236}">
                <a16:creationId xmlns:a16="http://schemas.microsoft.com/office/drawing/2014/main" id="{9290F554-9960-44CA-BCFF-2F4991F29595}"/>
              </a:ext>
            </a:extLst>
          </p:cNvPr>
          <p:cNvSpPr>
            <a:spLocks noGrp="1"/>
          </p:cNvSpPr>
          <p:nvPr>
            <p:ph type="dt" sz="half" idx="10"/>
          </p:nvPr>
        </p:nvSpPr>
        <p:spPr/>
        <p:txBody>
          <a:bodyPr/>
          <a:lstStyle/>
          <a:p>
            <a:r>
              <a:rPr lang="nl-BE"/>
              <a:t>20 April 2023</a:t>
            </a:r>
            <a:endParaRPr lang="en-GB"/>
          </a:p>
        </p:txBody>
      </p:sp>
      <p:pic>
        <p:nvPicPr>
          <p:cNvPr id="4" name="Afbeelding 3">
            <a:extLst>
              <a:ext uri="{FF2B5EF4-FFF2-40B4-BE49-F238E27FC236}">
                <a16:creationId xmlns:a16="http://schemas.microsoft.com/office/drawing/2014/main" id="{DC15D6E3-ECAD-41D2-B6CF-78ADB47A8D0A}"/>
              </a:ext>
            </a:extLst>
          </p:cNvPr>
          <p:cNvPicPr>
            <a:picLocks noChangeAspect="1"/>
          </p:cNvPicPr>
          <p:nvPr/>
        </p:nvPicPr>
        <p:blipFill>
          <a:blip r:embed="rId3"/>
          <a:stretch>
            <a:fillRect/>
          </a:stretch>
        </p:blipFill>
        <p:spPr>
          <a:xfrm>
            <a:off x="0" y="276264"/>
            <a:ext cx="12192000" cy="6305472"/>
          </a:xfrm>
          <a:prstGeom prst="rect">
            <a:avLst/>
          </a:prstGeom>
        </p:spPr>
      </p:pic>
    </p:spTree>
    <p:extLst>
      <p:ext uri="{BB962C8B-B14F-4D97-AF65-F5344CB8AC3E}">
        <p14:creationId xmlns:p14="http://schemas.microsoft.com/office/powerpoint/2010/main" val="37501063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6016E5-B7D8-43A2-B797-098560A6D7CA}"/>
              </a:ext>
            </a:extLst>
          </p:cNvPr>
          <p:cNvSpPr>
            <a:spLocks noGrp="1"/>
          </p:cNvSpPr>
          <p:nvPr>
            <p:ph type="title"/>
          </p:nvPr>
        </p:nvSpPr>
        <p:spPr/>
        <p:txBody>
          <a:bodyPr/>
          <a:lstStyle/>
          <a:p>
            <a:r>
              <a:rPr lang="nl-BE" dirty="0">
                <a:solidFill>
                  <a:schemeClr val="tx1"/>
                </a:solidFill>
              </a:rPr>
              <a:t>Premieportaal</a:t>
            </a:r>
          </a:p>
        </p:txBody>
      </p:sp>
      <p:sp>
        <p:nvSpPr>
          <p:cNvPr id="5" name="Tijdelijke aanduiding voor dianummer 4">
            <a:extLst>
              <a:ext uri="{FF2B5EF4-FFF2-40B4-BE49-F238E27FC236}">
                <a16:creationId xmlns:a16="http://schemas.microsoft.com/office/drawing/2014/main" id="{5171F47A-83A5-40BE-B569-3B209533695D}"/>
              </a:ext>
            </a:extLst>
          </p:cNvPr>
          <p:cNvSpPr>
            <a:spLocks noGrp="1"/>
          </p:cNvSpPr>
          <p:nvPr>
            <p:ph type="sldNum" sz="quarter" idx="12"/>
          </p:nvPr>
        </p:nvSpPr>
        <p:spPr/>
        <p:txBody>
          <a:bodyPr/>
          <a:lstStyle/>
          <a:p>
            <a:fld id="{0D55AD90-E753-AA4D-96BD-B26D74333C3A}" type="slidenum">
              <a:rPr lang="en-GB" smtClean="0"/>
              <a:pPr/>
              <a:t>39</a:t>
            </a:fld>
            <a:endParaRPr lang="en-GB"/>
          </a:p>
        </p:txBody>
      </p:sp>
      <p:pic>
        <p:nvPicPr>
          <p:cNvPr id="14" name="Afbeelding 13">
            <a:extLst>
              <a:ext uri="{FF2B5EF4-FFF2-40B4-BE49-F238E27FC236}">
                <a16:creationId xmlns:a16="http://schemas.microsoft.com/office/drawing/2014/main" id="{7141669E-A569-4C27-BEBA-DF88DBA8B9D4}"/>
              </a:ext>
            </a:extLst>
          </p:cNvPr>
          <p:cNvPicPr>
            <a:picLocks noChangeAspect="1"/>
          </p:cNvPicPr>
          <p:nvPr/>
        </p:nvPicPr>
        <p:blipFill>
          <a:blip r:embed="rId2"/>
          <a:stretch>
            <a:fillRect/>
          </a:stretch>
        </p:blipFill>
        <p:spPr>
          <a:xfrm>
            <a:off x="721821" y="1185771"/>
            <a:ext cx="8954537" cy="1594159"/>
          </a:xfrm>
          <a:prstGeom prst="rect">
            <a:avLst/>
          </a:prstGeom>
          <a:ln>
            <a:solidFill>
              <a:schemeClr val="tx1"/>
            </a:solidFill>
          </a:ln>
        </p:spPr>
      </p:pic>
      <p:pic>
        <p:nvPicPr>
          <p:cNvPr id="15" name="Afbeelding 14">
            <a:extLst>
              <a:ext uri="{FF2B5EF4-FFF2-40B4-BE49-F238E27FC236}">
                <a16:creationId xmlns:a16="http://schemas.microsoft.com/office/drawing/2014/main" id="{437A659D-2973-4038-8F9C-0A4ECA147CDF}"/>
              </a:ext>
            </a:extLst>
          </p:cNvPr>
          <p:cNvPicPr>
            <a:picLocks noChangeAspect="1"/>
          </p:cNvPicPr>
          <p:nvPr/>
        </p:nvPicPr>
        <p:blipFill>
          <a:blip r:embed="rId3"/>
          <a:stretch>
            <a:fillRect/>
          </a:stretch>
        </p:blipFill>
        <p:spPr>
          <a:xfrm>
            <a:off x="721821" y="3077413"/>
            <a:ext cx="6050453" cy="1967840"/>
          </a:xfrm>
          <a:prstGeom prst="rect">
            <a:avLst/>
          </a:prstGeom>
          <a:ln>
            <a:solidFill>
              <a:schemeClr val="tx1"/>
            </a:solidFill>
          </a:ln>
        </p:spPr>
      </p:pic>
      <p:pic>
        <p:nvPicPr>
          <p:cNvPr id="16" name="Afbeelding 15">
            <a:extLst>
              <a:ext uri="{FF2B5EF4-FFF2-40B4-BE49-F238E27FC236}">
                <a16:creationId xmlns:a16="http://schemas.microsoft.com/office/drawing/2014/main" id="{3341E112-BE73-4555-A8F1-6535145CC9D5}"/>
              </a:ext>
            </a:extLst>
          </p:cNvPr>
          <p:cNvPicPr>
            <a:picLocks noChangeAspect="1"/>
          </p:cNvPicPr>
          <p:nvPr/>
        </p:nvPicPr>
        <p:blipFill>
          <a:blip r:embed="rId4"/>
          <a:stretch>
            <a:fillRect/>
          </a:stretch>
        </p:blipFill>
        <p:spPr>
          <a:xfrm>
            <a:off x="5032663" y="4862775"/>
            <a:ext cx="6807560" cy="1722485"/>
          </a:xfrm>
          <a:prstGeom prst="rect">
            <a:avLst/>
          </a:prstGeom>
          <a:ln>
            <a:solidFill>
              <a:schemeClr val="tx1"/>
            </a:solidFill>
          </a:ln>
        </p:spPr>
      </p:pic>
    </p:spTree>
    <p:extLst>
      <p:ext uri="{BB962C8B-B14F-4D97-AF65-F5344CB8AC3E}">
        <p14:creationId xmlns:p14="http://schemas.microsoft.com/office/powerpoint/2010/main" val="3323076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65EED9A-FE07-CA3B-9D1B-C0745C963021}"/>
              </a:ext>
            </a:extLst>
          </p:cNvPr>
          <p:cNvSpPr>
            <a:spLocks noGrp="1"/>
          </p:cNvSpPr>
          <p:nvPr>
            <p:ph idx="1"/>
          </p:nvPr>
        </p:nvSpPr>
        <p:spPr/>
        <p:txBody>
          <a:bodyPr/>
          <a:lstStyle/>
          <a:p>
            <a:pPr marL="342900" indent="-342900">
              <a:buFont typeface="Arial" panose="020B0604020202020204" pitchFamily="34" charset="0"/>
              <a:buChar char="•"/>
            </a:pPr>
            <a:r>
              <a:rPr lang="nl-NL" dirty="0"/>
              <a:t>Ambitie uit meerjarenplan om meer </a:t>
            </a:r>
            <a:r>
              <a:rPr lang="nl-NL" b="1" dirty="0"/>
              <a:t>gescheiden riolering </a:t>
            </a:r>
            <a:r>
              <a:rPr lang="nl-NL" dirty="0"/>
              <a:t>en meer </a:t>
            </a:r>
            <a:r>
              <a:rPr lang="nl-NL" b="1" dirty="0"/>
              <a:t>veilige fietspaden </a:t>
            </a:r>
            <a:br>
              <a:rPr lang="nl-NL" b="1" dirty="0"/>
            </a:br>
            <a:r>
              <a:rPr lang="nl-NL" dirty="0"/>
              <a:t>aan te leggen in de gemeente. In Linkhout wordt er hier ook aan gewerkt.</a:t>
            </a:r>
          </a:p>
          <a:p>
            <a:pPr marL="342900" indent="-342900">
              <a:buFont typeface="Arial" panose="020B0604020202020204" pitchFamily="34" charset="0"/>
              <a:buChar char="•"/>
            </a:pPr>
            <a:r>
              <a:rPr lang="nl-NL" dirty="0"/>
              <a:t>Daarnaast worden </a:t>
            </a:r>
            <a:r>
              <a:rPr lang="nl-NL" b="1" dirty="0"/>
              <a:t>kruispunten</a:t>
            </a:r>
            <a:r>
              <a:rPr lang="nl-NL" dirty="0"/>
              <a:t> ook veiliger ingericht.</a:t>
            </a:r>
          </a:p>
          <a:p>
            <a:pPr marL="342900" indent="-342900">
              <a:buFont typeface="Arial" panose="020B0604020202020204" pitchFamily="34" charset="0"/>
              <a:buChar char="•"/>
            </a:pPr>
            <a:r>
              <a:rPr lang="nl-NL" dirty="0"/>
              <a:t>Er komt ook een </a:t>
            </a:r>
            <a:r>
              <a:rPr lang="nl-NL" b="1" dirty="0"/>
              <a:t>toegankelijke bushalte </a:t>
            </a:r>
            <a:r>
              <a:rPr lang="nl-NL" dirty="0"/>
              <a:t>op de Linkhoutstraat.</a:t>
            </a:r>
          </a:p>
          <a:p>
            <a:pPr marL="342900" indent="-342900">
              <a:buFont typeface="Arial" panose="020B0604020202020204" pitchFamily="34" charset="0"/>
              <a:buChar char="•"/>
            </a:pPr>
            <a:r>
              <a:rPr lang="nl-NL" dirty="0"/>
              <a:t>Zo zorgen we ervoor dat Lummen </a:t>
            </a:r>
            <a:r>
              <a:rPr lang="nl-NL" b="1" dirty="0"/>
              <a:t>vlot en veilig bereikbaar </a:t>
            </a:r>
            <a:r>
              <a:rPr lang="nl-NL" dirty="0"/>
              <a:t>is.</a:t>
            </a:r>
          </a:p>
          <a:p>
            <a:pPr marL="342900" indent="-342900">
              <a:buFont typeface="Arial" panose="020B0604020202020204" pitchFamily="34" charset="0"/>
              <a:buChar char="•"/>
            </a:pPr>
            <a:endParaRPr lang="nl-NL" dirty="0"/>
          </a:p>
        </p:txBody>
      </p:sp>
      <p:sp>
        <p:nvSpPr>
          <p:cNvPr id="3" name="Titel 2">
            <a:extLst>
              <a:ext uri="{FF2B5EF4-FFF2-40B4-BE49-F238E27FC236}">
                <a16:creationId xmlns:a16="http://schemas.microsoft.com/office/drawing/2014/main" id="{277EC13E-287D-A6AF-1EE9-32B087915EF3}"/>
              </a:ext>
            </a:extLst>
          </p:cNvPr>
          <p:cNvSpPr>
            <a:spLocks noGrp="1"/>
          </p:cNvSpPr>
          <p:nvPr>
            <p:ph type="title"/>
          </p:nvPr>
        </p:nvSpPr>
        <p:spPr/>
        <p:txBody>
          <a:bodyPr/>
          <a:lstStyle/>
          <a:p>
            <a:r>
              <a:rPr lang="nl-NL" dirty="0"/>
              <a:t>Inleiding</a:t>
            </a:r>
          </a:p>
        </p:txBody>
      </p:sp>
      <p:sp>
        <p:nvSpPr>
          <p:cNvPr id="4" name="Tijdelijke aanduiding voor dianummer 3">
            <a:extLst>
              <a:ext uri="{FF2B5EF4-FFF2-40B4-BE49-F238E27FC236}">
                <a16:creationId xmlns:a16="http://schemas.microsoft.com/office/drawing/2014/main" id="{0EB4541A-7971-D8C8-5907-58CB38287BD2}"/>
              </a:ext>
            </a:extLst>
          </p:cNvPr>
          <p:cNvSpPr>
            <a:spLocks noGrp="1"/>
          </p:cNvSpPr>
          <p:nvPr>
            <p:ph type="sldNum" sz="quarter" idx="10"/>
          </p:nvPr>
        </p:nvSpPr>
        <p:spPr/>
        <p:txBody>
          <a:bodyPr/>
          <a:lstStyle/>
          <a:p>
            <a:fld id="{9FC8ED68-96CE-7944-ADE1-12D4522707F9}" type="slidenum">
              <a:rPr lang="nl-BE" smtClean="0"/>
              <a:pPr/>
              <a:t>4</a:t>
            </a:fld>
            <a:endParaRPr lang="nl-BE" dirty="0"/>
          </a:p>
        </p:txBody>
      </p:sp>
      <p:pic>
        <p:nvPicPr>
          <p:cNvPr id="5" name="Tijdelijke aanduiding voor afbeelding 46">
            <a:extLst>
              <a:ext uri="{FF2B5EF4-FFF2-40B4-BE49-F238E27FC236}">
                <a16:creationId xmlns:a16="http://schemas.microsoft.com/office/drawing/2014/main" id="{62CD154A-2DEA-13B7-F39C-2294A0052F52}"/>
              </a:ext>
            </a:extLst>
          </p:cNvPr>
          <p:cNvPicPr>
            <a:picLocks noChangeAspect="1"/>
          </p:cNvPicPr>
          <p:nvPr/>
        </p:nvPicPr>
        <p:blipFill rotWithShape="1">
          <a:blip r:embed="rId2"/>
          <a:srcRect l="-8018" t="-25001" r="-8018" b="-25001"/>
          <a:stretch/>
        </p:blipFill>
        <p:spPr>
          <a:xfrm>
            <a:off x="10726129" y="39826"/>
            <a:ext cx="1384159" cy="871985"/>
          </a:xfrm>
          <a:prstGeom prst="rect">
            <a:avLst/>
          </a:prstGeom>
        </p:spPr>
      </p:pic>
    </p:spTree>
    <p:extLst>
      <p:ext uri="{BB962C8B-B14F-4D97-AF65-F5344CB8AC3E}">
        <p14:creationId xmlns:p14="http://schemas.microsoft.com/office/powerpoint/2010/main" val="2427008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inhoud 14">
            <a:extLst>
              <a:ext uri="{FF2B5EF4-FFF2-40B4-BE49-F238E27FC236}">
                <a16:creationId xmlns:a16="http://schemas.microsoft.com/office/drawing/2014/main" id="{97D2576F-9BFB-B32B-8A2D-FC8C5DAF4466}"/>
              </a:ext>
            </a:extLst>
          </p:cNvPr>
          <p:cNvSpPr>
            <a:spLocks noGrp="1"/>
          </p:cNvSpPr>
          <p:nvPr>
            <p:ph idx="1"/>
          </p:nvPr>
        </p:nvSpPr>
        <p:spPr/>
        <p:txBody>
          <a:bodyPr/>
          <a:lstStyle/>
          <a:p>
            <a:pPr marL="342900" indent="-342900">
              <a:buFont typeface="Arial" panose="020B0604020202020204" pitchFamily="34" charset="0"/>
              <a:buChar char="•"/>
            </a:pPr>
            <a:r>
              <a:rPr lang="nl-BE" sz="2400" b="1" dirty="0"/>
              <a:t>Milieuovertreding</a:t>
            </a:r>
          </a:p>
          <a:p>
            <a:pPr marL="800100" lvl="1" indent="-342900">
              <a:buFont typeface="Arial" panose="020B0604020202020204" pitchFamily="34" charset="0"/>
              <a:buChar char="•"/>
            </a:pPr>
            <a:r>
              <a:rPr lang="nl-BE" dirty="0"/>
              <a:t>Kan leiden tot boetes</a:t>
            </a:r>
          </a:p>
          <a:p>
            <a:endParaRPr lang="nl-BE" dirty="0"/>
          </a:p>
          <a:p>
            <a:pPr marL="342900" indent="-342900">
              <a:buFont typeface="Arial" panose="020B0604020202020204" pitchFamily="34" charset="0"/>
              <a:buChar char="•"/>
            </a:pPr>
            <a:r>
              <a:rPr lang="nl-BE" sz="2400" b="1" dirty="0"/>
              <a:t>Mogelijke gevolgen</a:t>
            </a:r>
          </a:p>
          <a:p>
            <a:pPr marL="800100" lvl="1" indent="-342900">
              <a:buFont typeface="Arial" panose="020B0604020202020204" pitchFamily="34" charset="0"/>
              <a:buChar char="•"/>
            </a:pPr>
            <a:r>
              <a:rPr lang="nl-BE" dirty="0"/>
              <a:t>Schade aan netten</a:t>
            </a:r>
          </a:p>
          <a:p>
            <a:pPr marL="800100" lvl="1" indent="-342900">
              <a:buFont typeface="Arial" panose="020B0604020202020204" pitchFamily="34" charset="0"/>
              <a:buChar char="•"/>
            </a:pPr>
            <a:r>
              <a:rPr lang="nl-BE" dirty="0"/>
              <a:t>Vervuiling van regenwaterstelstel</a:t>
            </a:r>
          </a:p>
          <a:p>
            <a:pPr marL="800100" lvl="1" indent="-342900">
              <a:buFont typeface="Arial" panose="020B0604020202020204" pitchFamily="34" charset="0"/>
              <a:buChar char="•"/>
            </a:pPr>
            <a:r>
              <a:rPr lang="nl-BE" dirty="0"/>
              <a:t>Wateroverlast op vuilwaterstelsel</a:t>
            </a:r>
          </a:p>
          <a:p>
            <a:endParaRPr lang="nl-BE" dirty="0"/>
          </a:p>
          <a:p>
            <a:pPr marL="342900" indent="-342900">
              <a:buFont typeface="Arial" panose="020B0604020202020204" pitchFamily="34" charset="0"/>
              <a:buChar char="•"/>
            </a:pPr>
            <a:r>
              <a:rPr lang="nl-BE" sz="2400" b="1" dirty="0"/>
              <a:t>Iedereen afkoppelen!</a:t>
            </a:r>
          </a:p>
          <a:p>
            <a:pPr marL="342900" indent="-342900">
              <a:buFont typeface="Arial" panose="020B0604020202020204" pitchFamily="34" charset="0"/>
              <a:buChar char="•"/>
            </a:pPr>
            <a:r>
              <a:rPr lang="nl-BE" sz="2400" b="1" dirty="0"/>
              <a:t>Recht op premie vervalt</a:t>
            </a:r>
          </a:p>
          <a:p>
            <a:endParaRPr lang="nl-BE" sz="2400" dirty="0"/>
          </a:p>
          <a:p>
            <a:endParaRPr lang="nl-BE" sz="2400" dirty="0"/>
          </a:p>
        </p:txBody>
      </p:sp>
      <p:sp>
        <p:nvSpPr>
          <p:cNvPr id="13" name="Titel 12">
            <a:extLst>
              <a:ext uri="{FF2B5EF4-FFF2-40B4-BE49-F238E27FC236}">
                <a16:creationId xmlns:a16="http://schemas.microsoft.com/office/drawing/2014/main" id="{C8ACBBB8-4F76-98FA-DA6E-F01E25A836E8}"/>
              </a:ext>
            </a:extLst>
          </p:cNvPr>
          <p:cNvSpPr>
            <a:spLocks noGrp="1"/>
          </p:cNvSpPr>
          <p:nvPr>
            <p:ph type="title"/>
          </p:nvPr>
        </p:nvSpPr>
        <p:spPr/>
        <p:txBody>
          <a:bodyPr/>
          <a:lstStyle/>
          <a:p>
            <a:r>
              <a:rPr lang="nl-NL" dirty="0"/>
              <a:t>Wat als er niet wordt afgekoppeld?</a:t>
            </a:r>
            <a:endParaRPr lang="nl-BE" dirty="0"/>
          </a:p>
        </p:txBody>
      </p:sp>
      <p:sp>
        <p:nvSpPr>
          <p:cNvPr id="2" name="Tijdelijke aanduiding voor dianummer 1">
            <a:extLst>
              <a:ext uri="{FF2B5EF4-FFF2-40B4-BE49-F238E27FC236}">
                <a16:creationId xmlns:a16="http://schemas.microsoft.com/office/drawing/2014/main" id="{693DC359-62FF-B1BC-4D4D-3AD82C28EB8F}"/>
              </a:ext>
            </a:extLst>
          </p:cNvPr>
          <p:cNvSpPr>
            <a:spLocks noGrp="1"/>
          </p:cNvSpPr>
          <p:nvPr>
            <p:ph type="sldNum" sz="quarter" idx="10"/>
          </p:nvPr>
        </p:nvSpPr>
        <p:spPr/>
        <p:txBody>
          <a:bodyPr/>
          <a:lstStyle/>
          <a:p>
            <a:fld id="{591E5747-6C9E-DC47-BBB7-1964FAC56069}" type="slidenum">
              <a:rPr lang="nl-BE" smtClean="0"/>
              <a:pPr/>
              <a:t>40</a:t>
            </a:fld>
            <a:endParaRPr lang="nl-BE" dirty="0"/>
          </a:p>
        </p:txBody>
      </p:sp>
      <p:pic>
        <p:nvPicPr>
          <p:cNvPr id="4" name="Tijdelijke aanduiding voor afbeelding 24">
            <a:extLst>
              <a:ext uri="{FF2B5EF4-FFF2-40B4-BE49-F238E27FC236}">
                <a16:creationId xmlns:a16="http://schemas.microsoft.com/office/drawing/2014/main" id="{2482846A-105E-F8C5-1765-53036ED2954E}"/>
              </a:ext>
            </a:extLst>
          </p:cNvPr>
          <p:cNvPicPr>
            <a:picLocks noChangeAspect="1"/>
          </p:cNvPicPr>
          <p:nvPr/>
        </p:nvPicPr>
        <p:blipFill rotWithShape="1">
          <a:blip r:embed="rId2"/>
          <a:srcRect l="-2683" t="-2027" r="-2683" b="-11410"/>
          <a:stretch/>
        </p:blipFill>
        <p:spPr>
          <a:xfrm>
            <a:off x="10597251" y="111125"/>
            <a:ext cx="1594749" cy="609601"/>
          </a:xfrm>
          <a:prstGeom prst="rect">
            <a:avLst/>
          </a:prstGeom>
        </p:spPr>
      </p:pic>
    </p:spTree>
    <p:extLst>
      <p:ext uri="{BB962C8B-B14F-4D97-AF65-F5344CB8AC3E}">
        <p14:creationId xmlns:p14="http://schemas.microsoft.com/office/powerpoint/2010/main" val="1303350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inhoud 14">
            <a:extLst>
              <a:ext uri="{FF2B5EF4-FFF2-40B4-BE49-F238E27FC236}">
                <a16:creationId xmlns:a16="http://schemas.microsoft.com/office/drawing/2014/main" id="{97D2576F-9BFB-B32B-8A2D-FC8C5DAF4466}"/>
              </a:ext>
            </a:extLst>
          </p:cNvPr>
          <p:cNvSpPr>
            <a:spLocks noGrp="1"/>
          </p:cNvSpPr>
          <p:nvPr>
            <p:ph idx="1"/>
          </p:nvPr>
        </p:nvSpPr>
        <p:spPr/>
        <p:txBody>
          <a:bodyPr/>
          <a:lstStyle/>
          <a:p>
            <a:pPr marL="342900" indent="-342900">
              <a:buFont typeface="Arial" panose="020B0604020202020204" pitchFamily="34" charset="0"/>
              <a:buChar char="•"/>
            </a:pPr>
            <a:r>
              <a:rPr lang="nl-BE" sz="2400" dirty="0"/>
              <a:t>Op eigen perceel: werken zelf (laten) uitvoeren</a:t>
            </a:r>
          </a:p>
          <a:p>
            <a:pPr marL="342900" indent="-342900">
              <a:buFont typeface="Arial" panose="020B0604020202020204" pitchFamily="34" charset="0"/>
              <a:buChar char="•"/>
            </a:pPr>
            <a:r>
              <a:rPr lang="nl-BE" sz="2400" dirty="0"/>
              <a:t>Kosten afkoppeling: enkel op eigen (privé)domein</a:t>
            </a:r>
          </a:p>
          <a:p>
            <a:pPr marL="342900" indent="-342900">
              <a:buFont typeface="Arial" panose="020B0604020202020204" pitchFamily="34" charset="0"/>
              <a:buChar char="•"/>
            </a:pPr>
            <a:r>
              <a:rPr lang="nl-BE" sz="2400" dirty="0"/>
              <a:t>Geldige keuring verplicht voor iedereen</a:t>
            </a:r>
          </a:p>
          <a:p>
            <a:pPr marL="342900" indent="-342900">
              <a:buFont typeface="Arial" panose="020B0604020202020204" pitchFamily="34" charset="0"/>
              <a:buChar char="•"/>
            </a:pPr>
            <a:endParaRPr lang="nl-BE" sz="2400" dirty="0"/>
          </a:p>
          <a:p>
            <a:endParaRPr lang="nl-BE" sz="2400" dirty="0"/>
          </a:p>
          <a:p>
            <a:endParaRPr lang="nl-BE" sz="2400" dirty="0"/>
          </a:p>
          <a:p>
            <a:endParaRPr lang="nl-BE" sz="2400" dirty="0"/>
          </a:p>
          <a:p>
            <a:r>
              <a:rPr lang="nl-BE" sz="2400" b="1" dirty="0"/>
              <a:t>Contact</a:t>
            </a:r>
            <a:r>
              <a:rPr lang="nl-BE" sz="2400" dirty="0"/>
              <a:t>:</a:t>
            </a:r>
          </a:p>
          <a:p>
            <a:pPr marL="800100" lvl="1" indent="-342900">
              <a:buFont typeface="Arial" panose="020B0604020202020204" pitchFamily="34" charset="0"/>
              <a:buChar char="•"/>
            </a:pPr>
            <a:r>
              <a:rPr lang="nl-BE" dirty="0"/>
              <a:t>Infolijn: 078 35 35 34</a:t>
            </a:r>
          </a:p>
          <a:p>
            <a:pPr marL="800100" lvl="1" indent="-342900">
              <a:buFont typeface="Arial" panose="020B0604020202020204" pitchFamily="34" charset="0"/>
              <a:buChar char="•"/>
            </a:pPr>
            <a:r>
              <a:rPr lang="nl-BE" dirty="0"/>
              <a:t>fluvius.be</a:t>
            </a:r>
          </a:p>
        </p:txBody>
      </p:sp>
      <p:sp>
        <p:nvSpPr>
          <p:cNvPr id="13" name="Titel 12">
            <a:extLst>
              <a:ext uri="{FF2B5EF4-FFF2-40B4-BE49-F238E27FC236}">
                <a16:creationId xmlns:a16="http://schemas.microsoft.com/office/drawing/2014/main" id="{C8ACBBB8-4F76-98FA-DA6E-F01E25A836E8}"/>
              </a:ext>
            </a:extLst>
          </p:cNvPr>
          <p:cNvSpPr>
            <a:spLocks noGrp="1"/>
          </p:cNvSpPr>
          <p:nvPr>
            <p:ph type="title"/>
          </p:nvPr>
        </p:nvSpPr>
        <p:spPr/>
        <p:txBody>
          <a:bodyPr/>
          <a:lstStyle/>
          <a:p>
            <a:r>
              <a:rPr lang="nl-NL" dirty="0"/>
              <a:t>Belangrijk om te weten</a:t>
            </a:r>
            <a:endParaRPr lang="nl-BE" dirty="0"/>
          </a:p>
        </p:txBody>
      </p:sp>
      <p:sp>
        <p:nvSpPr>
          <p:cNvPr id="2" name="Tijdelijke aanduiding voor dianummer 1">
            <a:extLst>
              <a:ext uri="{FF2B5EF4-FFF2-40B4-BE49-F238E27FC236}">
                <a16:creationId xmlns:a16="http://schemas.microsoft.com/office/drawing/2014/main" id="{693DC359-62FF-B1BC-4D4D-3AD82C28EB8F}"/>
              </a:ext>
            </a:extLst>
          </p:cNvPr>
          <p:cNvSpPr>
            <a:spLocks noGrp="1"/>
          </p:cNvSpPr>
          <p:nvPr>
            <p:ph type="sldNum" sz="quarter" idx="10"/>
          </p:nvPr>
        </p:nvSpPr>
        <p:spPr/>
        <p:txBody>
          <a:bodyPr/>
          <a:lstStyle/>
          <a:p>
            <a:fld id="{591E5747-6C9E-DC47-BBB7-1964FAC56069}" type="slidenum">
              <a:rPr lang="nl-BE" smtClean="0"/>
              <a:pPr/>
              <a:t>41</a:t>
            </a:fld>
            <a:endParaRPr lang="nl-BE" dirty="0"/>
          </a:p>
        </p:txBody>
      </p:sp>
      <p:pic>
        <p:nvPicPr>
          <p:cNvPr id="4" name="Tijdelijke aanduiding voor afbeelding 24">
            <a:extLst>
              <a:ext uri="{FF2B5EF4-FFF2-40B4-BE49-F238E27FC236}">
                <a16:creationId xmlns:a16="http://schemas.microsoft.com/office/drawing/2014/main" id="{2482846A-105E-F8C5-1765-53036ED2954E}"/>
              </a:ext>
            </a:extLst>
          </p:cNvPr>
          <p:cNvPicPr>
            <a:picLocks noChangeAspect="1"/>
          </p:cNvPicPr>
          <p:nvPr/>
        </p:nvPicPr>
        <p:blipFill rotWithShape="1">
          <a:blip r:embed="rId2"/>
          <a:srcRect l="-2683" t="-2027" r="-2683" b="-11410"/>
          <a:stretch/>
        </p:blipFill>
        <p:spPr>
          <a:xfrm>
            <a:off x="10597251" y="111125"/>
            <a:ext cx="1594749" cy="609601"/>
          </a:xfrm>
          <a:prstGeom prst="rect">
            <a:avLst/>
          </a:prstGeom>
        </p:spPr>
      </p:pic>
    </p:spTree>
    <p:extLst>
      <p:ext uri="{BB962C8B-B14F-4D97-AF65-F5344CB8AC3E}">
        <p14:creationId xmlns:p14="http://schemas.microsoft.com/office/powerpoint/2010/main" val="1254498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inhoud 14">
            <a:extLst>
              <a:ext uri="{FF2B5EF4-FFF2-40B4-BE49-F238E27FC236}">
                <a16:creationId xmlns:a16="http://schemas.microsoft.com/office/drawing/2014/main" id="{97D2576F-9BFB-B32B-8A2D-FC8C5DAF4466}"/>
              </a:ext>
            </a:extLst>
          </p:cNvPr>
          <p:cNvSpPr>
            <a:spLocks noGrp="1"/>
          </p:cNvSpPr>
          <p:nvPr>
            <p:ph idx="1"/>
          </p:nvPr>
        </p:nvSpPr>
        <p:spPr/>
        <p:txBody>
          <a:bodyPr/>
          <a:lstStyle/>
          <a:p>
            <a:pPr marL="342900" indent="-342900">
              <a:buFont typeface="Arial" panose="020B0604020202020204" pitchFamily="34" charset="0"/>
              <a:buChar char="•"/>
            </a:pPr>
            <a:r>
              <a:rPr lang="nl-BE" sz="2400" dirty="0"/>
              <a:t>Iedereen zijn aansluiting wordt nagekeken (min 4x10mm²) </a:t>
            </a:r>
          </a:p>
          <a:p>
            <a:pPr marL="342900" indent="-342900">
              <a:buFont typeface="Arial" panose="020B0604020202020204" pitchFamily="34" charset="0"/>
              <a:buChar char="•"/>
            </a:pPr>
            <a:r>
              <a:rPr lang="nl-BE" sz="2400" dirty="0"/>
              <a:t>Iedereen zijn aansluiting wordt ondergronds gebracht</a:t>
            </a:r>
          </a:p>
          <a:p>
            <a:pPr marL="342900" indent="-342900">
              <a:buFont typeface="Arial" panose="020B0604020202020204" pitchFamily="34" charset="0"/>
              <a:buChar char="•"/>
            </a:pPr>
            <a:r>
              <a:rPr lang="nl-BE" sz="2400" dirty="0"/>
              <a:t>Iedereen een digitale gas- en elektriciteitsmeter (uitzondering zonnepanelen)</a:t>
            </a:r>
          </a:p>
          <a:p>
            <a:endParaRPr lang="nl-BE" sz="2400" dirty="0"/>
          </a:p>
          <a:p>
            <a:r>
              <a:rPr lang="nl-BE" sz="2400" dirty="0"/>
              <a:t>Indien aansluiting wordt vernieuwd </a:t>
            </a:r>
            <a:r>
              <a:rPr lang="nl-BE" sz="2400" dirty="0">
                <a:sym typeface="Wingdings" pitchFamily="2" charset="2"/>
              </a:rPr>
              <a:t></a:t>
            </a:r>
            <a:r>
              <a:rPr lang="nl-BE" sz="2400" dirty="0"/>
              <a:t> digitale watermeter wordt overal geplaatst (werkt “digitaal of analoog” zie elektriciteitsmeter)</a:t>
            </a:r>
          </a:p>
        </p:txBody>
      </p:sp>
      <p:sp>
        <p:nvSpPr>
          <p:cNvPr id="13" name="Titel 12">
            <a:extLst>
              <a:ext uri="{FF2B5EF4-FFF2-40B4-BE49-F238E27FC236}">
                <a16:creationId xmlns:a16="http://schemas.microsoft.com/office/drawing/2014/main" id="{C8ACBBB8-4F76-98FA-DA6E-F01E25A836E8}"/>
              </a:ext>
            </a:extLst>
          </p:cNvPr>
          <p:cNvSpPr>
            <a:spLocks noGrp="1"/>
          </p:cNvSpPr>
          <p:nvPr>
            <p:ph type="title"/>
          </p:nvPr>
        </p:nvSpPr>
        <p:spPr/>
        <p:txBody>
          <a:bodyPr/>
          <a:lstStyle/>
          <a:p>
            <a:r>
              <a:rPr lang="nl-NL" dirty="0"/>
              <a:t>Gas, elektriciteit (Fluvius) en water</a:t>
            </a:r>
            <a:endParaRPr lang="nl-BE" dirty="0"/>
          </a:p>
        </p:txBody>
      </p:sp>
      <p:sp>
        <p:nvSpPr>
          <p:cNvPr id="2" name="Tijdelijke aanduiding voor dianummer 1">
            <a:extLst>
              <a:ext uri="{FF2B5EF4-FFF2-40B4-BE49-F238E27FC236}">
                <a16:creationId xmlns:a16="http://schemas.microsoft.com/office/drawing/2014/main" id="{693DC359-62FF-B1BC-4D4D-3AD82C28EB8F}"/>
              </a:ext>
            </a:extLst>
          </p:cNvPr>
          <p:cNvSpPr>
            <a:spLocks noGrp="1"/>
          </p:cNvSpPr>
          <p:nvPr>
            <p:ph type="sldNum" sz="quarter" idx="10"/>
          </p:nvPr>
        </p:nvSpPr>
        <p:spPr/>
        <p:txBody>
          <a:bodyPr/>
          <a:lstStyle/>
          <a:p>
            <a:fld id="{591E5747-6C9E-DC47-BBB7-1964FAC56069}" type="slidenum">
              <a:rPr lang="nl-BE" smtClean="0"/>
              <a:pPr/>
              <a:t>42</a:t>
            </a:fld>
            <a:endParaRPr lang="nl-BE" dirty="0"/>
          </a:p>
        </p:txBody>
      </p:sp>
      <p:pic>
        <p:nvPicPr>
          <p:cNvPr id="4" name="Tijdelijke aanduiding voor afbeelding 24">
            <a:extLst>
              <a:ext uri="{FF2B5EF4-FFF2-40B4-BE49-F238E27FC236}">
                <a16:creationId xmlns:a16="http://schemas.microsoft.com/office/drawing/2014/main" id="{2482846A-105E-F8C5-1765-53036ED2954E}"/>
              </a:ext>
            </a:extLst>
          </p:cNvPr>
          <p:cNvPicPr>
            <a:picLocks noChangeAspect="1"/>
          </p:cNvPicPr>
          <p:nvPr/>
        </p:nvPicPr>
        <p:blipFill rotWithShape="1">
          <a:blip r:embed="rId2"/>
          <a:srcRect l="-2683" t="-2027" r="-2683" b="-11410"/>
          <a:stretch/>
        </p:blipFill>
        <p:spPr>
          <a:xfrm>
            <a:off x="10597251" y="111125"/>
            <a:ext cx="1594749" cy="609601"/>
          </a:xfrm>
          <a:prstGeom prst="rect">
            <a:avLst/>
          </a:prstGeom>
        </p:spPr>
      </p:pic>
      <p:pic>
        <p:nvPicPr>
          <p:cNvPr id="3" name="Afbeelding 2">
            <a:extLst>
              <a:ext uri="{FF2B5EF4-FFF2-40B4-BE49-F238E27FC236}">
                <a16:creationId xmlns:a16="http://schemas.microsoft.com/office/drawing/2014/main" id="{8B8365B8-C7AD-29D5-667B-A4514448E3ED}"/>
              </a:ext>
            </a:extLst>
          </p:cNvPr>
          <p:cNvPicPr>
            <a:picLocks noChangeAspect="1"/>
          </p:cNvPicPr>
          <p:nvPr/>
        </p:nvPicPr>
        <p:blipFill>
          <a:blip r:embed="rId3"/>
          <a:stretch>
            <a:fillRect/>
          </a:stretch>
        </p:blipFill>
        <p:spPr>
          <a:xfrm>
            <a:off x="5026061" y="4188351"/>
            <a:ext cx="2364538" cy="2373847"/>
          </a:xfrm>
          <a:prstGeom prst="rect">
            <a:avLst/>
          </a:prstGeom>
        </p:spPr>
      </p:pic>
      <p:pic>
        <p:nvPicPr>
          <p:cNvPr id="5" name="Afbeelding 4">
            <a:extLst>
              <a:ext uri="{FF2B5EF4-FFF2-40B4-BE49-F238E27FC236}">
                <a16:creationId xmlns:a16="http://schemas.microsoft.com/office/drawing/2014/main" id="{39B13491-7ABC-02F2-86CD-5051D2E16C11}"/>
              </a:ext>
            </a:extLst>
          </p:cNvPr>
          <p:cNvPicPr>
            <a:picLocks noChangeAspect="1"/>
          </p:cNvPicPr>
          <p:nvPr/>
        </p:nvPicPr>
        <p:blipFill>
          <a:blip r:embed="rId4"/>
          <a:stretch>
            <a:fillRect/>
          </a:stretch>
        </p:blipFill>
        <p:spPr>
          <a:xfrm>
            <a:off x="7611166" y="3695815"/>
            <a:ext cx="4326060" cy="2866383"/>
          </a:xfrm>
          <a:prstGeom prst="rect">
            <a:avLst/>
          </a:prstGeom>
        </p:spPr>
      </p:pic>
    </p:spTree>
    <p:extLst>
      <p:ext uri="{BB962C8B-B14F-4D97-AF65-F5344CB8AC3E}">
        <p14:creationId xmlns:p14="http://schemas.microsoft.com/office/powerpoint/2010/main" val="40588292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4AD136-A10E-7DE9-7753-9CB26FC55362}"/>
              </a:ext>
            </a:extLst>
          </p:cNvPr>
          <p:cNvSpPr>
            <a:spLocks noGrp="1"/>
          </p:cNvSpPr>
          <p:nvPr>
            <p:ph type="title"/>
          </p:nvPr>
        </p:nvSpPr>
        <p:spPr>
          <a:xfrm>
            <a:off x="6349042" y="5246665"/>
            <a:ext cx="5183652" cy="1123296"/>
          </a:xfrm>
        </p:spPr>
        <p:txBody>
          <a:bodyPr/>
          <a:lstStyle/>
          <a:p>
            <a:r>
              <a:rPr lang="nl-BE" dirty="0"/>
              <a:t>Timing van </a:t>
            </a:r>
            <a:br>
              <a:rPr lang="nl-BE" dirty="0"/>
            </a:br>
            <a:r>
              <a:rPr lang="nl-BE" dirty="0"/>
              <a:t>de werken</a:t>
            </a:r>
          </a:p>
        </p:txBody>
      </p:sp>
    </p:spTree>
    <p:extLst>
      <p:ext uri="{BB962C8B-B14F-4D97-AF65-F5344CB8AC3E}">
        <p14:creationId xmlns:p14="http://schemas.microsoft.com/office/powerpoint/2010/main" val="4066420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EF5841A-B6D4-20DC-AFBE-23804747FDD8}"/>
              </a:ext>
            </a:extLst>
          </p:cNvPr>
          <p:cNvSpPr>
            <a:spLocks noGrp="1"/>
          </p:cNvSpPr>
          <p:nvPr>
            <p:ph idx="1"/>
          </p:nvPr>
        </p:nvSpPr>
        <p:spPr/>
        <p:txBody>
          <a:bodyPr/>
          <a:lstStyle/>
          <a:p>
            <a:pPr marL="342900" indent="-342900">
              <a:buFont typeface="Arial" panose="020B0604020202020204" pitchFamily="34" charset="0"/>
              <a:buChar char="•"/>
            </a:pPr>
            <a:r>
              <a:rPr lang="nl-BE" dirty="0"/>
              <a:t>Volgens de huidige planning duren de riolerings- en wegenwerken </a:t>
            </a:r>
            <a:r>
              <a:rPr lang="nl-BE" b="1" dirty="0"/>
              <a:t>tot oktober 2024</a:t>
            </a:r>
            <a:r>
              <a:rPr lang="nl-BE" dirty="0"/>
              <a:t>.</a:t>
            </a:r>
          </a:p>
          <a:p>
            <a:pPr marL="800100" lvl="1" indent="-342900">
              <a:buFont typeface="Arial" panose="020B0604020202020204" pitchFamily="34" charset="0"/>
              <a:buChar char="•"/>
            </a:pPr>
            <a:r>
              <a:rPr lang="nl-BE" dirty="0"/>
              <a:t>Let op, deze timing houdt geen rekening met regenweer of onvoorziene omstandigheden.</a:t>
            </a:r>
          </a:p>
          <a:p>
            <a:pPr marL="800100" lvl="1" indent="-342900">
              <a:buFont typeface="Arial" panose="020B0604020202020204" pitchFamily="34" charset="0"/>
              <a:buChar char="•"/>
            </a:pPr>
            <a:r>
              <a:rPr lang="nl-BE" dirty="0"/>
              <a:t>De werken starten op </a:t>
            </a:r>
            <a:r>
              <a:rPr lang="nl-BE" b="1" dirty="0"/>
              <a:t>6 november 2023</a:t>
            </a:r>
            <a:r>
              <a:rPr lang="nl-BE" dirty="0"/>
              <a:t>, na de herfstvakantie.</a:t>
            </a:r>
          </a:p>
          <a:p>
            <a:pPr lvl="1"/>
            <a:endParaRPr lang="nl-BE" dirty="0"/>
          </a:p>
          <a:p>
            <a:pPr marL="800100" lvl="1" indent="-342900">
              <a:buFont typeface="Arial" panose="020B0604020202020204" pitchFamily="34" charset="0"/>
              <a:buChar char="•"/>
            </a:pPr>
            <a:endParaRPr lang="nl-BE" dirty="0"/>
          </a:p>
          <a:p>
            <a:pPr marL="800100" lvl="1" indent="-342900">
              <a:buFont typeface="Arial" panose="020B0604020202020204" pitchFamily="34" charset="0"/>
              <a:buChar char="•"/>
            </a:pPr>
            <a:endParaRPr lang="nl-BE" dirty="0"/>
          </a:p>
          <a:p>
            <a:pPr marL="800100" lvl="1" indent="-342900">
              <a:buFont typeface="Arial" panose="020B0604020202020204" pitchFamily="34" charset="0"/>
              <a:buChar char="•"/>
            </a:pPr>
            <a:endParaRPr lang="nl-BE" dirty="0"/>
          </a:p>
          <a:p>
            <a:pPr marL="342900" indent="-342900">
              <a:buFont typeface="Arial" panose="020B0604020202020204" pitchFamily="34" charset="0"/>
              <a:buChar char="•"/>
            </a:pPr>
            <a:r>
              <a:rPr lang="nl-BE" dirty="0"/>
              <a:t>De nutswerken starten volgens de huidige planning in het </a:t>
            </a:r>
            <a:r>
              <a:rPr lang="nl-BE" b="1" dirty="0"/>
              <a:t>voorjaar van 2024</a:t>
            </a:r>
            <a:r>
              <a:rPr lang="nl-BE" dirty="0"/>
              <a:t>. De aanleg van het fietspad langs de Linkhoutstraat, in fase 3, start in het </a:t>
            </a:r>
            <a:r>
              <a:rPr lang="nl-BE" b="1" dirty="0"/>
              <a:t>najaar van 2024</a:t>
            </a:r>
            <a:r>
              <a:rPr lang="nl-BE" dirty="0"/>
              <a:t>.</a:t>
            </a:r>
          </a:p>
          <a:p>
            <a:pPr marL="342900" indent="-342900">
              <a:buFont typeface="Arial" panose="020B0604020202020204" pitchFamily="34" charset="0"/>
              <a:buChar char="•"/>
            </a:pPr>
            <a:r>
              <a:rPr lang="nl-BE" dirty="0"/>
              <a:t>De werken van fase 3 worden niet in deelfases uitgevoerd. Dat wil zeggen dat er gelijktijdig wordt gewerkt op Linkhoutstraat en Heidestraat.</a:t>
            </a:r>
          </a:p>
          <a:p>
            <a:pPr marL="342900" indent="-342900">
              <a:buFont typeface="Arial" panose="020B0604020202020204" pitchFamily="34" charset="0"/>
              <a:buChar char="•"/>
            </a:pPr>
            <a:endParaRPr lang="nl-BE" dirty="0"/>
          </a:p>
          <a:p>
            <a:pPr marL="342900" indent="-342900">
              <a:buFont typeface="Arial" panose="020B0604020202020204" pitchFamily="34" charset="0"/>
              <a:buChar char="•"/>
            </a:pPr>
            <a:endParaRPr lang="nl-BE" dirty="0"/>
          </a:p>
        </p:txBody>
      </p:sp>
      <p:sp>
        <p:nvSpPr>
          <p:cNvPr id="3" name="Titel 2">
            <a:extLst>
              <a:ext uri="{FF2B5EF4-FFF2-40B4-BE49-F238E27FC236}">
                <a16:creationId xmlns:a16="http://schemas.microsoft.com/office/drawing/2014/main" id="{57609856-C842-444B-E00D-39AEFDA32141}"/>
              </a:ext>
            </a:extLst>
          </p:cNvPr>
          <p:cNvSpPr>
            <a:spLocks noGrp="1"/>
          </p:cNvSpPr>
          <p:nvPr>
            <p:ph type="title"/>
          </p:nvPr>
        </p:nvSpPr>
        <p:spPr/>
        <p:txBody>
          <a:bodyPr/>
          <a:lstStyle/>
          <a:p>
            <a:r>
              <a:rPr lang="nl-NL" dirty="0"/>
              <a:t>Planning van de werken</a:t>
            </a:r>
          </a:p>
        </p:txBody>
      </p:sp>
      <p:sp>
        <p:nvSpPr>
          <p:cNvPr id="4" name="Tijdelijke aanduiding voor dianummer 3">
            <a:extLst>
              <a:ext uri="{FF2B5EF4-FFF2-40B4-BE49-F238E27FC236}">
                <a16:creationId xmlns:a16="http://schemas.microsoft.com/office/drawing/2014/main" id="{F21EA999-7039-A732-1E1C-1C269A3F75F9}"/>
              </a:ext>
            </a:extLst>
          </p:cNvPr>
          <p:cNvSpPr>
            <a:spLocks noGrp="1"/>
          </p:cNvSpPr>
          <p:nvPr>
            <p:ph type="sldNum" sz="quarter" idx="10"/>
          </p:nvPr>
        </p:nvSpPr>
        <p:spPr/>
        <p:txBody>
          <a:bodyPr/>
          <a:lstStyle/>
          <a:p>
            <a:fld id="{9FC8ED68-96CE-7944-ADE1-12D4522707F9}" type="slidenum">
              <a:rPr lang="nl-BE" smtClean="0"/>
              <a:pPr/>
              <a:t>44</a:t>
            </a:fld>
            <a:endParaRPr lang="nl-BE" dirty="0"/>
          </a:p>
        </p:txBody>
      </p:sp>
      <p:pic>
        <p:nvPicPr>
          <p:cNvPr id="5" name="Tijdelijke aanduiding voor afbeelding 15">
            <a:extLst>
              <a:ext uri="{FF2B5EF4-FFF2-40B4-BE49-F238E27FC236}">
                <a16:creationId xmlns:a16="http://schemas.microsoft.com/office/drawing/2014/main" id="{7973B87F-F34D-31BF-CBD8-F633CB491743}"/>
              </a:ext>
            </a:extLst>
          </p:cNvPr>
          <p:cNvPicPr>
            <a:picLocks noChangeAspect="1"/>
          </p:cNvPicPr>
          <p:nvPr/>
        </p:nvPicPr>
        <p:blipFill rotWithShape="1">
          <a:blip r:embed="rId3"/>
          <a:srcRect t="9869" b="6168"/>
          <a:stretch/>
        </p:blipFill>
        <p:spPr>
          <a:xfrm>
            <a:off x="10751695" y="208508"/>
            <a:ext cx="1440305" cy="1089220"/>
          </a:xfrm>
          <a:prstGeom prst="rect">
            <a:avLst/>
          </a:prstGeom>
        </p:spPr>
      </p:pic>
      <p:graphicFrame>
        <p:nvGraphicFramePr>
          <p:cNvPr id="7" name="Tabel 5">
            <a:extLst>
              <a:ext uri="{FF2B5EF4-FFF2-40B4-BE49-F238E27FC236}">
                <a16:creationId xmlns:a16="http://schemas.microsoft.com/office/drawing/2014/main" id="{07A110E9-EB41-02AF-6EC1-18567FBA393E}"/>
              </a:ext>
            </a:extLst>
          </p:cNvPr>
          <p:cNvGraphicFramePr>
            <a:graphicFrameLocks noGrp="1"/>
          </p:cNvGraphicFramePr>
          <p:nvPr>
            <p:extLst>
              <p:ext uri="{D42A27DB-BD31-4B8C-83A1-F6EECF244321}">
                <p14:modId xmlns:p14="http://schemas.microsoft.com/office/powerpoint/2010/main" val="2320132540"/>
              </p:ext>
            </p:extLst>
          </p:nvPr>
        </p:nvGraphicFramePr>
        <p:xfrm>
          <a:off x="789363" y="2867851"/>
          <a:ext cx="10142538" cy="819487"/>
        </p:xfrm>
        <a:graphic>
          <a:graphicData uri="http://schemas.openxmlformats.org/drawingml/2006/table">
            <a:tbl>
              <a:tblPr firstRow="1" bandRow="1">
                <a:tableStyleId>{5C22544A-7EE6-4342-B048-85BDC9FD1C3A}</a:tableStyleId>
              </a:tblPr>
              <a:tblGrid>
                <a:gridCol w="10142538">
                  <a:extLst>
                    <a:ext uri="{9D8B030D-6E8A-4147-A177-3AD203B41FA5}">
                      <a16:colId xmlns:a16="http://schemas.microsoft.com/office/drawing/2014/main" val="714763159"/>
                    </a:ext>
                  </a:extLst>
                </a:gridCol>
              </a:tblGrid>
              <a:tr h="819487">
                <a:tc>
                  <a:txBody>
                    <a:bodyPr/>
                    <a:lstStyle/>
                    <a:p>
                      <a:pPr algn="l"/>
                      <a:r>
                        <a:rPr lang="nl-NL" dirty="0">
                          <a:solidFill>
                            <a:schemeClr val="bg1"/>
                          </a:solidFill>
                        </a:rPr>
                        <a:t>De werken aan de nutsleidingen en de aanleg van de fietspaden zijn niet binnen deze planning geteld. De werken aan de nutsleidingen en fietspaden starten later op.</a:t>
                      </a:r>
                    </a:p>
                  </a:txBody>
                  <a:tcPr>
                    <a:solidFill>
                      <a:schemeClr val="accent2"/>
                    </a:solidFill>
                  </a:tcPr>
                </a:tc>
                <a:extLst>
                  <a:ext uri="{0D108BD9-81ED-4DB2-BD59-A6C34878D82A}">
                    <a16:rowId xmlns:a16="http://schemas.microsoft.com/office/drawing/2014/main" val="3911654802"/>
                  </a:ext>
                </a:extLst>
              </a:tr>
            </a:tbl>
          </a:graphicData>
        </a:graphic>
      </p:graphicFrame>
    </p:spTree>
    <p:extLst>
      <p:ext uri="{BB962C8B-B14F-4D97-AF65-F5344CB8AC3E}">
        <p14:creationId xmlns:p14="http://schemas.microsoft.com/office/powerpoint/2010/main" val="11191842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4AD136-A10E-7DE9-7753-9CB26FC55362}"/>
              </a:ext>
            </a:extLst>
          </p:cNvPr>
          <p:cNvSpPr>
            <a:spLocks noGrp="1"/>
          </p:cNvSpPr>
          <p:nvPr>
            <p:ph type="title"/>
          </p:nvPr>
        </p:nvSpPr>
        <p:spPr>
          <a:xfrm>
            <a:off x="6349042" y="5246665"/>
            <a:ext cx="5183652" cy="1123296"/>
          </a:xfrm>
        </p:spPr>
        <p:txBody>
          <a:bodyPr/>
          <a:lstStyle/>
          <a:p>
            <a:r>
              <a:rPr lang="nl-BE" dirty="0"/>
              <a:t>De werken:</a:t>
            </a:r>
            <a:br>
              <a:rPr lang="nl-BE" dirty="0"/>
            </a:br>
            <a:r>
              <a:rPr lang="nl-BE" dirty="0"/>
              <a:t>stap voor stap</a:t>
            </a:r>
          </a:p>
        </p:txBody>
      </p:sp>
    </p:spTree>
    <p:extLst>
      <p:ext uri="{BB962C8B-B14F-4D97-AF65-F5344CB8AC3E}">
        <p14:creationId xmlns:p14="http://schemas.microsoft.com/office/powerpoint/2010/main" val="17160197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7A609DF-15D4-9835-A3B2-49F995F5DF85}"/>
              </a:ext>
            </a:extLst>
          </p:cNvPr>
          <p:cNvSpPr>
            <a:spLocks noGrp="1"/>
          </p:cNvSpPr>
          <p:nvPr>
            <p:ph idx="1"/>
          </p:nvPr>
        </p:nvSpPr>
        <p:spPr/>
        <p:txBody>
          <a:bodyPr/>
          <a:lstStyle/>
          <a:p>
            <a:pPr marL="342900" indent="-342900">
              <a:buFont typeface="Arial" panose="020B0604020202020204" pitchFamily="34" charset="0"/>
              <a:buChar char="•"/>
            </a:pPr>
            <a:r>
              <a:rPr lang="nl-BE" sz="2400" dirty="0"/>
              <a:t>Voor de werken starten, wordt er gewerkt aan de </a:t>
            </a:r>
            <a:r>
              <a:rPr lang="nl-BE" sz="2400" b="1" dirty="0"/>
              <a:t>nutsleidingen</a:t>
            </a:r>
            <a:r>
              <a:rPr lang="nl-BE" sz="2400" dirty="0"/>
              <a:t>.</a:t>
            </a:r>
          </a:p>
          <a:p>
            <a:pPr marL="800100" lvl="1" indent="-342900">
              <a:buFont typeface="Arial" panose="020B0604020202020204" pitchFamily="34" charset="0"/>
              <a:buChar char="•"/>
            </a:pPr>
            <a:r>
              <a:rPr lang="nl-BE" dirty="0"/>
              <a:t>Een stuk van de noodleiding van het water wordt aangelegd.</a:t>
            </a:r>
          </a:p>
          <a:p>
            <a:pPr marL="342900" indent="-342900">
              <a:buFont typeface="Arial" panose="020B0604020202020204" pitchFamily="34" charset="0"/>
              <a:buChar char="•"/>
            </a:pPr>
            <a:r>
              <a:rPr lang="nl-BE" sz="2400" dirty="0"/>
              <a:t>De </a:t>
            </a:r>
            <a:r>
              <a:rPr lang="nl-BE" sz="2400" b="1" dirty="0"/>
              <a:t>nutsmaatschappijen</a:t>
            </a:r>
            <a:r>
              <a:rPr lang="nl-BE" sz="2400" dirty="0"/>
              <a:t> communiceren zelf over de werken of hinder.</a:t>
            </a:r>
          </a:p>
          <a:p>
            <a:pPr marL="342900" indent="-342900">
              <a:buFont typeface="Arial" panose="020B0604020202020204" pitchFamily="34" charset="0"/>
              <a:buChar char="•"/>
            </a:pPr>
            <a:r>
              <a:rPr lang="nl-BE" sz="2400" dirty="0"/>
              <a:t>U ontvangt een </a:t>
            </a:r>
            <a:r>
              <a:rPr lang="nl-BE" sz="2400" b="1" dirty="0"/>
              <a:t>brief in de bus</a:t>
            </a:r>
            <a:r>
              <a:rPr lang="nl-BE" sz="2400" dirty="0"/>
              <a:t> van de aannemer als er onderbrekingen of hinder zou zijn.</a:t>
            </a:r>
          </a:p>
          <a:p>
            <a:pPr marL="342900" indent="-342900">
              <a:buFont typeface="Arial" panose="020B0604020202020204" pitchFamily="34" charset="0"/>
              <a:buChar char="•"/>
            </a:pPr>
            <a:endParaRPr lang="nl-BE" dirty="0"/>
          </a:p>
          <a:p>
            <a:pPr marL="800100" lvl="1" indent="-342900">
              <a:buFont typeface="Arial" panose="020B0604020202020204" pitchFamily="34" charset="0"/>
              <a:buChar char="•"/>
            </a:pPr>
            <a:endParaRPr lang="nl-BE" dirty="0"/>
          </a:p>
          <a:p>
            <a:pPr lvl="1"/>
            <a:r>
              <a:rPr lang="nl-NL" sz="1800" b="1" i="0" u="none" strike="noStrike" kern="1200" dirty="0">
                <a:solidFill>
                  <a:srgbClr val="FFFFFF"/>
                </a:solidFill>
                <a:effectLst/>
                <a:latin typeface="Arial" panose="020B0604020202020204" pitchFamily="34" charset="0"/>
              </a:rPr>
              <a:t>De werken aan de nutsleidingen en de aanleg van de fietspaden zijn niet binnen deze planning geteld. De werken aan de nutsleidingen en fietspaden starten later op.</a:t>
            </a:r>
            <a:endParaRPr lang="nl-BE" sz="1800" b="0" i="0" u="none" strike="noStrike" dirty="0">
              <a:effectLst/>
              <a:latin typeface="Arial" panose="020B0604020202020204" pitchFamily="34" charset="0"/>
            </a:endParaRPr>
          </a:p>
          <a:p>
            <a:pPr lvl="1"/>
            <a:endParaRPr lang="nl-BE" sz="2400" dirty="0"/>
          </a:p>
          <a:p>
            <a:r>
              <a:rPr lang="nl-BE" sz="2400" dirty="0"/>
              <a:t>De werken zelf worden in verschillende stappen uitgevoerd.</a:t>
            </a:r>
          </a:p>
          <a:p>
            <a:br>
              <a:rPr lang="nl-BE" sz="2000" dirty="0"/>
            </a:br>
            <a:endParaRPr lang="nl-NL" sz="2400" dirty="0"/>
          </a:p>
          <a:p>
            <a:endParaRPr lang="nl-NL" dirty="0"/>
          </a:p>
        </p:txBody>
      </p:sp>
      <p:sp>
        <p:nvSpPr>
          <p:cNvPr id="3" name="Titel 2">
            <a:extLst>
              <a:ext uri="{FF2B5EF4-FFF2-40B4-BE49-F238E27FC236}">
                <a16:creationId xmlns:a16="http://schemas.microsoft.com/office/drawing/2014/main" id="{3F77E25B-BE09-1B56-8E13-556A04A333A2}"/>
              </a:ext>
            </a:extLst>
          </p:cNvPr>
          <p:cNvSpPr>
            <a:spLocks noGrp="1"/>
          </p:cNvSpPr>
          <p:nvPr>
            <p:ph type="title"/>
          </p:nvPr>
        </p:nvSpPr>
        <p:spPr/>
        <p:txBody>
          <a:bodyPr/>
          <a:lstStyle/>
          <a:p>
            <a:r>
              <a:rPr lang="nl-NL" dirty="0"/>
              <a:t>De werken: stap voor stap</a:t>
            </a:r>
          </a:p>
        </p:txBody>
      </p:sp>
      <p:sp>
        <p:nvSpPr>
          <p:cNvPr id="4" name="Tijdelijke aanduiding voor dianummer 3">
            <a:extLst>
              <a:ext uri="{FF2B5EF4-FFF2-40B4-BE49-F238E27FC236}">
                <a16:creationId xmlns:a16="http://schemas.microsoft.com/office/drawing/2014/main" id="{8FB86DC2-2C9C-E20D-9B66-254C6C3E8691}"/>
              </a:ext>
            </a:extLst>
          </p:cNvPr>
          <p:cNvSpPr>
            <a:spLocks noGrp="1"/>
          </p:cNvSpPr>
          <p:nvPr>
            <p:ph type="sldNum" sz="quarter" idx="10"/>
          </p:nvPr>
        </p:nvSpPr>
        <p:spPr/>
        <p:txBody>
          <a:bodyPr/>
          <a:lstStyle/>
          <a:p>
            <a:fld id="{9FC8ED68-96CE-7944-ADE1-12D4522707F9}" type="slidenum">
              <a:rPr lang="nl-BE" smtClean="0"/>
              <a:pPr/>
              <a:t>46</a:t>
            </a:fld>
            <a:endParaRPr lang="nl-BE" dirty="0"/>
          </a:p>
        </p:txBody>
      </p:sp>
      <p:pic>
        <p:nvPicPr>
          <p:cNvPr id="5" name="Tijdelijke aanduiding voor afbeelding 15">
            <a:extLst>
              <a:ext uri="{FF2B5EF4-FFF2-40B4-BE49-F238E27FC236}">
                <a16:creationId xmlns:a16="http://schemas.microsoft.com/office/drawing/2014/main" id="{AD80AAB4-A283-ACB7-CE9F-ADF9E182703F}"/>
              </a:ext>
            </a:extLst>
          </p:cNvPr>
          <p:cNvPicPr>
            <a:picLocks noChangeAspect="1"/>
          </p:cNvPicPr>
          <p:nvPr/>
        </p:nvPicPr>
        <p:blipFill rotWithShape="1">
          <a:blip r:embed="rId3"/>
          <a:srcRect t="9869" b="6168"/>
          <a:stretch/>
        </p:blipFill>
        <p:spPr>
          <a:xfrm>
            <a:off x="10751695" y="208508"/>
            <a:ext cx="1440305" cy="1089220"/>
          </a:xfrm>
          <a:prstGeom prst="rect">
            <a:avLst/>
          </a:prstGeom>
        </p:spPr>
      </p:pic>
      <p:graphicFrame>
        <p:nvGraphicFramePr>
          <p:cNvPr id="6" name="Tabel 5">
            <a:extLst>
              <a:ext uri="{FF2B5EF4-FFF2-40B4-BE49-F238E27FC236}">
                <a16:creationId xmlns:a16="http://schemas.microsoft.com/office/drawing/2014/main" id="{A51385C9-106C-F57F-C4C2-19C22B0F413E}"/>
              </a:ext>
            </a:extLst>
          </p:cNvPr>
          <p:cNvGraphicFramePr>
            <a:graphicFrameLocks noGrp="1"/>
          </p:cNvGraphicFramePr>
          <p:nvPr>
            <p:extLst>
              <p:ext uri="{D42A27DB-BD31-4B8C-83A1-F6EECF244321}">
                <p14:modId xmlns:p14="http://schemas.microsoft.com/office/powerpoint/2010/main" val="582399048"/>
              </p:ext>
            </p:extLst>
          </p:nvPr>
        </p:nvGraphicFramePr>
        <p:xfrm>
          <a:off x="772110" y="3642284"/>
          <a:ext cx="10142538" cy="819487"/>
        </p:xfrm>
        <a:graphic>
          <a:graphicData uri="http://schemas.openxmlformats.org/drawingml/2006/table">
            <a:tbl>
              <a:tblPr firstRow="1" bandRow="1">
                <a:tableStyleId>{5C22544A-7EE6-4342-B048-85BDC9FD1C3A}</a:tableStyleId>
              </a:tblPr>
              <a:tblGrid>
                <a:gridCol w="10142538">
                  <a:extLst>
                    <a:ext uri="{9D8B030D-6E8A-4147-A177-3AD203B41FA5}">
                      <a16:colId xmlns:a16="http://schemas.microsoft.com/office/drawing/2014/main" val="714763159"/>
                    </a:ext>
                  </a:extLst>
                </a:gridCol>
              </a:tblGrid>
              <a:tr h="819487">
                <a:tc>
                  <a:txBody>
                    <a:bodyPr/>
                    <a:lstStyle/>
                    <a:p>
                      <a:pPr algn="l"/>
                      <a:r>
                        <a:rPr lang="nl-NL" dirty="0">
                          <a:solidFill>
                            <a:schemeClr val="bg1"/>
                          </a:solidFill>
                        </a:rPr>
                        <a:t>Let op: de nutsleidingen worden pas ondergronds aangelegd als de kantstroken zijn aangelegd en de eerste laag asfalt op het wegdek ligt.</a:t>
                      </a:r>
                    </a:p>
                  </a:txBody>
                  <a:tcPr>
                    <a:solidFill>
                      <a:schemeClr val="accent2"/>
                    </a:solidFill>
                  </a:tcPr>
                </a:tc>
                <a:extLst>
                  <a:ext uri="{0D108BD9-81ED-4DB2-BD59-A6C34878D82A}">
                    <a16:rowId xmlns:a16="http://schemas.microsoft.com/office/drawing/2014/main" val="3911654802"/>
                  </a:ext>
                </a:extLst>
              </a:tr>
            </a:tbl>
          </a:graphicData>
        </a:graphic>
      </p:graphicFrame>
    </p:spTree>
    <p:extLst>
      <p:ext uri="{BB962C8B-B14F-4D97-AF65-F5344CB8AC3E}">
        <p14:creationId xmlns:p14="http://schemas.microsoft.com/office/powerpoint/2010/main" val="98135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93E7F60D-6388-A5FC-78F5-B5E2538BEA35}"/>
              </a:ext>
            </a:extLst>
          </p:cNvPr>
          <p:cNvSpPr>
            <a:spLocks noGrp="1"/>
          </p:cNvSpPr>
          <p:nvPr>
            <p:ph idx="12"/>
          </p:nvPr>
        </p:nvSpPr>
        <p:spPr/>
        <p:txBody>
          <a:bodyPr/>
          <a:lstStyle/>
          <a:p>
            <a:r>
              <a:rPr lang="nl-NL" b="1" dirty="0"/>
              <a:t>Bemaling:</a:t>
            </a:r>
            <a:endParaRPr lang="nl-NL" dirty="0"/>
          </a:p>
          <a:p>
            <a:pPr lvl="1"/>
            <a:r>
              <a:rPr lang="nl-NL" dirty="0"/>
              <a:t>Verlagen van het grondwater</a:t>
            </a:r>
          </a:p>
          <a:p>
            <a:pPr lvl="1"/>
            <a:r>
              <a:rPr lang="nl-NL" dirty="0"/>
              <a:t>Noodzakelijk voor de aanleg van de riolering</a:t>
            </a:r>
          </a:p>
        </p:txBody>
      </p:sp>
      <p:sp>
        <p:nvSpPr>
          <p:cNvPr id="5" name="Titel 4">
            <a:extLst>
              <a:ext uri="{FF2B5EF4-FFF2-40B4-BE49-F238E27FC236}">
                <a16:creationId xmlns:a16="http://schemas.microsoft.com/office/drawing/2014/main" id="{C7B4CAB5-0017-D07C-960C-FCF6FF875E4B}"/>
              </a:ext>
            </a:extLst>
          </p:cNvPr>
          <p:cNvSpPr>
            <a:spLocks noGrp="1"/>
          </p:cNvSpPr>
          <p:nvPr>
            <p:ph type="title"/>
          </p:nvPr>
        </p:nvSpPr>
        <p:spPr/>
        <p:txBody>
          <a:bodyPr/>
          <a:lstStyle/>
          <a:p>
            <a:r>
              <a:rPr lang="nl-NL" dirty="0"/>
              <a:t>De werken: stap voor stap</a:t>
            </a:r>
          </a:p>
        </p:txBody>
      </p:sp>
      <p:sp>
        <p:nvSpPr>
          <p:cNvPr id="4" name="Tijdelijke aanduiding voor dianummer 3">
            <a:extLst>
              <a:ext uri="{FF2B5EF4-FFF2-40B4-BE49-F238E27FC236}">
                <a16:creationId xmlns:a16="http://schemas.microsoft.com/office/drawing/2014/main" id="{5CEE8EE5-290F-CCB5-6876-CECF20EE83BF}"/>
              </a:ext>
            </a:extLst>
          </p:cNvPr>
          <p:cNvSpPr>
            <a:spLocks noGrp="1"/>
          </p:cNvSpPr>
          <p:nvPr>
            <p:ph type="sldNum" sz="quarter" idx="13"/>
          </p:nvPr>
        </p:nvSpPr>
        <p:spPr/>
        <p:txBody>
          <a:bodyPr/>
          <a:lstStyle/>
          <a:p>
            <a:fld id="{9FC8ED68-96CE-7944-ADE1-12D4522707F9}" type="slidenum">
              <a:rPr lang="nl-BE" smtClean="0"/>
              <a:pPr/>
              <a:t>47</a:t>
            </a:fld>
            <a:endParaRPr lang="nl-BE" dirty="0"/>
          </a:p>
        </p:txBody>
      </p:sp>
      <p:pic>
        <p:nvPicPr>
          <p:cNvPr id="8" name="Picture 4" descr="bemaling, bronbemaling, bronnering, retourbemaling">
            <a:extLst>
              <a:ext uri="{FF2B5EF4-FFF2-40B4-BE49-F238E27FC236}">
                <a16:creationId xmlns:a16="http://schemas.microsoft.com/office/drawing/2014/main" id="{071F9EE9-D647-A67A-135D-B25490ECD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238" r="16238"/>
          <a:stretch>
            <a:fillRect/>
          </a:stretch>
        </p:blipFill>
        <p:spPr bwMode="auto">
          <a:xfrm>
            <a:off x="6316663" y="1472665"/>
            <a:ext cx="3767088" cy="4234289"/>
          </a:xfrm>
          <a:prstGeom prst="rect">
            <a:avLst/>
          </a:prstGeom>
          <a:noFill/>
          <a:extLst>
            <a:ext uri="{909E8E84-426E-40DD-AFC4-6F175D3DCCD1}">
              <a14:hiddenFill xmlns:a14="http://schemas.microsoft.com/office/drawing/2010/main">
                <a:solidFill>
                  <a:srgbClr val="FFFFFF"/>
                </a:solidFill>
              </a14:hiddenFill>
            </a:ext>
          </a:extLst>
        </p:spPr>
      </p:pic>
      <p:pic>
        <p:nvPicPr>
          <p:cNvPr id="2" name="Tijdelijke aanduiding voor afbeelding 15">
            <a:extLst>
              <a:ext uri="{FF2B5EF4-FFF2-40B4-BE49-F238E27FC236}">
                <a16:creationId xmlns:a16="http://schemas.microsoft.com/office/drawing/2014/main" id="{491EAE2A-3F14-B724-0F07-247B309634F1}"/>
              </a:ext>
            </a:extLst>
          </p:cNvPr>
          <p:cNvPicPr>
            <a:picLocks noChangeAspect="1"/>
          </p:cNvPicPr>
          <p:nvPr/>
        </p:nvPicPr>
        <p:blipFill rotWithShape="1">
          <a:blip r:embed="rId3"/>
          <a:srcRect t="9869" b="6168"/>
          <a:stretch/>
        </p:blipFill>
        <p:spPr>
          <a:xfrm>
            <a:off x="10751695" y="208508"/>
            <a:ext cx="1440305" cy="1089220"/>
          </a:xfrm>
          <a:prstGeom prst="rect">
            <a:avLst/>
          </a:prstGeom>
        </p:spPr>
      </p:pic>
    </p:spTree>
    <p:extLst>
      <p:ext uri="{BB962C8B-B14F-4D97-AF65-F5344CB8AC3E}">
        <p14:creationId xmlns:p14="http://schemas.microsoft.com/office/powerpoint/2010/main" val="9594181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93E7F60D-6388-A5FC-78F5-B5E2538BEA35}"/>
              </a:ext>
            </a:extLst>
          </p:cNvPr>
          <p:cNvSpPr>
            <a:spLocks noGrp="1"/>
          </p:cNvSpPr>
          <p:nvPr>
            <p:ph idx="12"/>
          </p:nvPr>
        </p:nvSpPr>
        <p:spPr/>
        <p:txBody>
          <a:bodyPr/>
          <a:lstStyle/>
          <a:p>
            <a:r>
              <a:rPr lang="nl-NL" b="1" dirty="0" err="1"/>
              <a:t>Opbraak</a:t>
            </a:r>
            <a:r>
              <a:rPr lang="nl-NL" b="1" dirty="0"/>
              <a:t> van bestaande rijweg:</a:t>
            </a:r>
            <a:endParaRPr lang="nl-NL" dirty="0"/>
          </a:p>
          <a:p>
            <a:pPr lvl="1"/>
            <a:r>
              <a:rPr lang="en-US" dirty="0" err="1"/>
              <a:t>Opbraak</a:t>
            </a:r>
            <a:r>
              <a:rPr lang="en-US" dirty="0"/>
              <a:t> </a:t>
            </a:r>
            <a:r>
              <a:rPr lang="en-US" dirty="0" err="1"/>
              <a:t>betonnen</a:t>
            </a:r>
            <a:r>
              <a:rPr lang="en-US" dirty="0"/>
              <a:t> </a:t>
            </a:r>
            <a:r>
              <a:rPr lang="en-US" dirty="0" err="1"/>
              <a:t>rijweg</a:t>
            </a:r>
            <a:r>
              <a:rPr lang="en-US" dirty="0"/>
              <a:t> met </a:t>
            </a:r>
            <a:r>
              <a:rPr lang="en-US" dirty="0" err="1"/>
              <a:t>kraan</a:t>
            </a:r>
            <a:endParaRPr lang="en-US" dirty="0"/>
          </a:p>
        </p:txBody>
      </p:sp>
      <p:sp>
        <p:nvSpPr>
          <p:cNvPr id="5" name="Titel 4">
            <a:extLst>
              <a:ext uri="{FF2B5EF4-FFF2-40B4-BE49-F238E27FC236}">
                <a16:creationId xmlns:a16="http://schemas.microsoft.com/office/drawing/2014/main" id="{C7B4CAB5-0017-D07C-960C-FCF6FF875E4B}"/>
              </a:ext>
            </a:extLst>
          </p:cNvPr>
          <p:cNvSpPr>
            <a:spLocks noGrp="1"/>
          </p:cNvSpPr>
          <p:nvPr>
            <p:ph type="title"/>
          </p:nvPr>
        </p:nvSpPr>
        <p:spPr/>
        <p:txBody>
          <a:bodyPr/>
          <a:lstStyle/>
          <a:p>
            <a:r>
              <a:rPr lang="nl-NL" dirty="0"/>
              <a:t>De werken: stap voor stap</a:t>
            </a:r>
          </a:p>
        </p:txBody>
      </p:sp>
      <p:sp>
        <p:nvSpPr>
          <p:cNvPr id="4" name="Tijdelijke aanduiding voor dianummer 3">
            <a:extLst>
              <a:ext uri="{FF2B5EF4-FFF2-40B4-BE49-F238E27FC236}">
                <a16:creationId xmlns:a16="http://schemas.microsoft.com/office/drawing/2014/main" id="{5CEE8EE5-290F-CCB5-6876-CECF20EE83BF}"/>
              </a:ext>
            </a:extLst>
          </p:cNvPr>
          <p:cNvSpPr>
            <a:spLocks noGrp="1"/>
          </p:cNvSpPr>
          <p:nvPr>
            <p:ph type="sldNum" sz="quarter" idx="13"/>
          </p:nvPr>
        </p:nvSpPr>
        <p:spPr/>
        <p:txBody>
          <a:bodyPr/>
          <a:lstStyle/>
          <a:p>
            <a:fld id="{9FC8ED68-96CE-7944-ADE1-12D4522707F9}" type="slidenum">
              <a:rPr lang="nl-BE" smtClean="0"/>
              <a:pPr/>
              <a:t>48</a:t>
            </a:fld>
            <a:endParaRPr lang="nl-BE" dirty="0"/>
          </a:p>
        </p:txBody>
      </p:sp>
      <p:pic>
        <p:nvPicPr>
          <p:cNvPr id="2" name="Tijdelijke aanduiding voor afbeelding 7" descr="Afbeelding met graafmachine, buiten, transport&#10;&#10;Automatisch gegenereerde beschrijving">
            <a:extLst>
              <a:ext uri="{FF2B5EF4-FFF2-40B4-BE49-F238E27FC236}">
                <a16:creationId xmlns:a16="http://schemas.microsoft.com/office/drawing/2014/main" id="{4DE0427D-965F-D90E-2340-7CD9432E0297}"/>
              </a:ext>
            </a:extLst>
          </p:cNvPr>
          <p:cNvPicPr>
            <a:picLocks noChangeAspect="1"/>
          </p:cNvPicPr>
          <p:nvPr/>
        </p:nvPicPr>
        <p:blipFill>
          <a:blip r:embed="rId2">
            <a:extLst>
              <a:ext uri="{28A0092B-C50C-407E-A947-70E740481C1C}">
                <a14:useLocalDpi xmlns:a14="http://schemas.microsoft.com/office/drawing/2010/main" val="0"/>
              </a:ext>
            </a:extLst>
          </a:blip>
          <a:srcRect l="24958" r="24958"/>
          <a:stretch>
            <a:fillRect/>
          </a:stretch>
        </p:blipFill>
        <p:spPr>
          <a:xfrm>
            <a:off x="6316663" y="1472664"/>
            <a:ext cx="3767089" cy="4234290"/>
          </a:xfrm>
          <a:prstGeom prst="rect">
            <a:avLst/>
          </a:prstGeom>
        </p:spPr>
      </p:pic>
      <p:pic>
        <p:nvPicPr>
          <p:cNvPr id="3" name="Tijdelijke aanduiding voor afbeelding 15">
            <a:extLst>
              <a:ext uri="{FF2B5EF4-FFF2-40B4-BE49-F238E27FC236}">
                <a16:creationId xmlns:a16="http://schemas.microsoft.com/office/drawing/2014/main" id="{96CBB1AB-72C4-14B7-3239-0407A962715B}"/>
              </a:ext>
            </a:extLst>
          </p:cNvPr>
          <p:cNvPicPr>
            <a:picLocks noChangeAspect="1"/>
          </p:cNvPicPr>
          <p:nvPr/>
        </p:nvPicPr>
        <p:blipFill rotWithShape="1">
          <a:blip r:embed="rId3"/>
          <a:srcRect t="9869" b="6168"/>
          <a:stretch/>
        </p:blipFill>
        <p:spPr>
          <a:xfrm>
            <a:off x="10751695" y="208508"/>
            <a:ext cx="1440305" cy="1089220"/>
          </a:xfrm>
          <a:prstGeom prst="rect">
            <a:avLst/>
          </a:prstGeom>
        </p:spPr>
      </p:pic>
    </p:spTree>
    <p:extLst>
      <p:ext uri="{BB962C8B-B14F-4D97-AF65-F5344CB8AC3E}">
        <p14:creationId xmlns:p14="http://schemas.microsoft.com/office/powerpoint/2010/main" val="16239324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93E7F60D-6388-A5FC-78F5-B5E2538BEA35}"/>
              </a:ext>
            </a:extLst>
          </p:cNvPr>
          <p:cNvSpPr>
            <a:spLocks noGrp="1"/>
          </p:cNvSpPr>
          <p:nvPr>
            <p:ph idx="12"/>
          </p:nvPr>
        </p:nvSpPr>
        <p:spPr/>
        <p:txBody>
          <a:bodyPr/>
          <a:lstStyle/>
          <a:p>
            <a:r>
              <a:rPr lang="nl-NL" b="1" dirty="0"/>
              <a:t>Aanleg van hoofdriolering:</a:t>
            </a:r>
            <a:endParaRPr lang="nl-NL" dirty="0"/>
          </a:p>
          <a:p>
            <a:pPr lvl="1"/>
            <a:r>
              <a:rPr lang="en-US" dirty="0" err="1"/>
              <a:t>Diepe</a:t>
            </a:r>
            <a:r>
              <a:rPr lang="en-US" dirty="0"/>
              <a:t> </a:t>
            </a:r>
            <a:r>
              <a:rPr lang="en-US" dirty="0" err="1"/>
              <a:t>sleuf</a:t>
            </a:r>
            <a:r>
              <a:rPr lang="en-US" dirty="0"/>
              <a:t> over </a:t>
            </a:r>
            <a:r>
              <a:rPr lang="en-US" dirty="0" err="1"/>
              <a:t>bepaalde</a:t>
            </a:r>
            <a:r>
              <a:rPr lang="en-US" dirty="0"/>
              <a:t> </a:t>
            </a:r>
            <a:r>
              <a:rPr lang="en-US" dirty="0" err="1"/>
              <a:t>afstand</a:t>
            </a:r>
            <a:r>
              <a:rPr lang="en-US" dirty="0"/>
              <a:t> </a:t>
            </a:r>
            <a:r>
              <a:rPr lang="en-US" dirty="0" err="1"/>
              <a:t>langs</a:t>
            </a:r>
            <a:r>
              <a:rPr lang="en-US" dirty="0"/>
              <a:t> de </a:t>
            </a:r>
            <a:r>
              <a:rPr lang="en-US" dirty="0" err="1"/>
              <a:t>rijweg</a:t>
            </a:r>
            <a:endParaRPr lang="en-US" dirty="0"/>
          </a:p>
          <a:p>
            <a:pPr lvl="1"/>
            <a:r>
              <a:rPr lang="en-US" dirty="0" err="1"/>
              <a:t>Aansluitopeningen</a:t>
            </a:r>
            <a:r>
              <a:rPr lang="en-US" dirty="0"/>
              <a:t> </a:t>
            </a:r>
            <a:r>
              <a:rPr lang="en-US" dirty="0" err="1"/>
              <a:t>worden</a:t>
            </a:r>
            <a:r>
              <a:rPr lang="en-US" dirty="0"/>
              <a:t> al </a:t>
            </a:r>
            <a:r>
              <a:rPr lang="en-US" dirty="0" err="1"/>
              <a:t>voorzien</a:t>
            </a:r>
            <a:endParaRPr lang="en-US" dirty="0"/>
          </a:p>
          <a:p>
            <a:pPr lvl="1"/>
            <a:r>
              <a:rPr lang="en-US" dirty="0" err="1"/>
              <a:t>Waterproeven</a:t>
            </a:r>
            <a:r>
              <a:rPr lang="en-US" dirty="0"/>
              <a:t> </a:t>
            </a:r>
            <a:r>
              <a:rPr lang="en-US" dirty="0" err="1"/>
              <a:t>na</a:t>
            </a:r>
            <a:r>
              <a:rPr lang="en-US" dirty="0"/>
              <a:t> </a:t>
            </a:r>
            <a:r>
              <a:rPr lang="en-US" dirty="0" err="1"/>
              <a:t>aanleg</a:t>
            </a:r>
            <a:endParaRPr lang="en-US" dirty="0"/>
          </a:p>
          <a:p>
            <a:pPr lvl="1"/>
            <a:endParaRPr lang="en-US" dirty="0"/>
          </a:p>
          <a:p>
            <a:pPr lvl="1"/>
            <a:endParaRPr lang="en-US" dirty="0"/>
          </a:p>
        </p:txBody>
      </p:sp>
      <p:sp>
        <p:nvSpPr>
          <p:cNvPr id="5" name="Titel 4">
            <a:extLst>
              <a:ext uri="{FF2B5EF4-FFF2-40B4-BE49-F238E27FC236}">
                <a16:creationId xmlns:a16="http://schemas.microsoft.com/office/drawing/2014/main" id="{C7B4CAB5-0017-D07C-960C-FCF6FF875E4B}"/>
              </a:ext>
            </a:extLst>
          </p:cNvPr>
          <p:cNvSpPr>
            <a:spLocks noGrp="1"/>
          </p:cNvSpPr>
          <p:nvPr>
            <p:ph type="title"/>
          </p:nvPr>
        </p:nvSpPr>
        <p:spPr/>
        <p:txBody>
          <a:bodyPr/>
          <a:lstStyle/>
          <a:p>
            <a:r>
              <a:rPr lang="nl-NL" dirty="0"/>
              <a:t>De werken: stap voor stap</a:t>
            </a:r>
          </a:p>
        </p:txBody>
      </p:sp>
      <p:sp>
        <p:nvSpPr>
          <p:cNvPr id="4" name="Tijdelijke aanduiding voor dianummer 3">
            <a:extLst>
              <a:ext uri="{FF2B5EF4-FFF2-40B4-BE49-F238E27FC236}">
                <a16:creationId xmlns:a16="http://schemas.microsoft.com/office/drawing/2014/main" id="{5CEE8EE5-290F-CCB5-6876-CECF20EE83BF}"/>
              </a:ext>
            </a:extLst>
          </p:cNvPr>
          <p:cNvSpPr>
            <a:spLocks noGrp="1"/>
          </p:cNvSpPr>
          <p:nvPr>
            <p:ph type="sldNum" sz="quarter" idx="13"/>
          </p:nvPr>
        </p:nvSpPr>
        <p:spPr/>
        <p:txBody>
          <a:bodyPr/>
          <a:lstStyle/>
          <a:p>
            <a:fld id="{9FC8ED68-96CE-7944-ADE1-12D4522707F9}" type="slidenum">
              <a:rPr lang="nl-BE" smtClean="0"/>
              <a:pPr/>
              <a:t>49</a:t>
            </a:fld>
            <a:endParaRPr lang="nl-BE" dirty="0"/>
          </a:p>
        </p:txBody>
      </p:sp>
      <p:pic>
        <p:nvPicPr>
          <p:cNvPr id="2" name="Tijdelijke aanduiding voor afbeelding 15">
            <a:extLst>
              <a:ext uri="{FF2B5EF4-FFF2-40B4-BE49-F238E27FC236}">
                <a16:creationId xmlns:a16="http://schemas.microsoft.com/office/drawing/2014/main" id="{FA33312C-6E5B-C3CE-BCD6-06EE4694806B}"/>
              </a:ext>
            </a:extLst>
          </p:cNvPr>
          <p:cNvPicPr>
            <a:picLocks noChangeAspect="1"/>
          </p:cNvPicPr>
          <p:nvPr/>
        </p:nvPicPr>
        <p:blipFill rotWithShape="1">
          <a:blip r:embed="rId2"/>
          <a:srcRect t="9869" b="6168"/>
          <a:stretch/>
        </p:blipFill>
        <p:spPr>
          <a:xfrm>
            <a:off x="10751695" y="208508"/>
            <a:ext cx="1440305" cy="1089220"/>
          </a:xfrm>
          <a:prstGeom prst="rect">
            <a:avLst/>
          </a:prstGeom>
        </p:spPr>
      </p:pic>
      <p:pic>
        <p:nvPicPr>
          <p:cNvPr id="12" name="Afbeelding 11" descr="Afbeelding met hemel, buitenshuis, transport, Bouwmateriaal&#10;&#10;Automatisch gegenereerde beschrijving">
            <a:extLst>
              <a:ext uri="{FF2B5EF4-FFF2-40B4-BE49-F238E27FC236}">
                <a16:creationId xmlns:a16="http://schemas.microsoft.com/office/drawing/2014/main" id="{BBB07AF2-0AF8-9B22-9C26-7ABB85D9ED42}"/>
              </a:ext>
            </a:extLst>
          </p:cNvPr>
          <p:cNvPicPr>
            <a:picLocks noChangeAspect="1"/>
          </p:cNvPicPr>
          <p:nvPr/>
        </p:nvPicPr>
        <p:blipFill>
          <a:blip r:embed="rId3"/>
          <a:stretch>
            <a:fillRect/>
          </a:stretch>
        </p:blipFill>
        <p:spPr>
          <a:xfrm>
            <a:off x="6740412" y="1472665"/>
            <a:ext cx="4011283" cy="4011283"/>
          </a:xfrm>
          <a:prstGeom prst="rect">
            <a:avLst/>
          </a:prstGeom>
        </p:spPr>
      </p:pic>
    </p:spTree>
    <p:extLst>
      <p:ext uri="{BB962C8B-B14F-4D97-AF65-F5344CB8AC3E}">
        <p14:creationId xmlns:p14="http://schemas.microsoft.com/office/powerpoint/2010/main" val="3567718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4AD136-A10E-7DE9-7753-9CB26FC55362}"/>
              </a:ext>
            </a:extLst>
          </p:cNvPr>
          <p:cNvSpPr>
            <a:spLocks noGrp="1"/>
          </p:cNvSpPr>
          <p:nvPr>
            <p:ph type="title"/>
          </p:nvPr>
        </p:nvSpPr>
        <p:spPr>
          <a:xfrm>
            <a:off x="6349042" y="5246665"/>
            <a:ext cx="5183652" cy="1123296"/>
          </a:xfrm>
        </p:spPr>
        <p:txBody>
          <a:bodyPr/>
          <a:lstStyle/>
          <a:p>
            <a:r>
              <a:rPr lang="nl-BE" dirty="0"/>
              <a:t>Wie is wie?</a:t>
            </a:r>
          </a:p>
        </p:txBody>
      </p:sp>
    </p:spTree>
    <p:extLst>
      <p:ext uri="{BB962C8B-B14F-4D97-AF65-F5344CB8AC3E}">
        <p14:creationId xmlns:p14="http://schemas.microsoft.com/office/powerpoint/2010/main" val="8021098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93E7F60D-6388-A5FC-78F5-B5E2538BEA35}"/>
              </a:ext>
            </a:extLst>
          </p:cNvPr>
          <p:cNvSpPr>
            <a:spLocks noGrp="1"/>
          </p:cNvSpPr>
          <p:nvPr>
            <p:ph idx="12"/>
          </p:nvPr>
        </p:nvSpPr>
        <p:spPr/>
        <p:txBody>
          <a:bodyPr/>
          <a:lstStyle/>
          <a:p>
            <a:r>
              <a:rPr lang="nl-NL" b="1" dirty="0"/>
              <a:t>Aanleg van huisaansluitingen:</a:t>
            </a:r>
            <a:endParaRPr lang="nl-NL" dirty="0"/>
          </a:p>
          <a:p>
            <a:pPr lvl="1"/>
            <a:r>
              <a:rPr lang="en-US" dirty="0" err="1"/>
              <a:t>Sleuf</a:t>
            </a:r>
            <a:r>
              <a:rPr lang="en-US" dirty="0"/>
              <a:t> van </a:t>
            </a:r>
            <a:r>
              <a:rPr lang="en-US" dirty="0" err="1"/>
              <a:t>beperktere</a:t>
            </a:r>
            <a:r>
              <a:rPr lang="en-US" dirty="0"/>
              <a:t> </a:t>
            </a:r>
            <a:r>
              <a:rPr lang="en-US" dirty="0" err="1"/>
              <a:t>diepte</a:t>
            </a:r>
            <a:r>
              <a:rPr lang="en-US" dirty="0"/>
              <a:t> </a:t>
            </a:r>
            <a:r>
              <a:rPr lang="en-US" dirty="0" err="1"/>
              <a:t>dwars</a:t>
            </a:r>
            <a:r>
              <a:rPr lang="en-US" dirty="0"/>
              <a:t> over de </a:t>
            </a:r>
            <a:r>
              <a:rPr lang="en-US" dirty="0" err="1"/>
              <a:t>rijweg</a:t>
            </a:r>
            <a:endParaRPr lang="en-US" dirty="0"/>
          </a:p>
          <a:p>
            <a:pPr lvl="1"/>
            <a:r>
              <a:rPr lang="en-US" dirty="0" err="1"/>
              <a:t>Aanleg</a:t>
            </a:r>
            <a:r>
              <a:rPr lang="en-US" dirty="0"/>
              <a:t> van 1 </a:t>
            </a:r>
            <a:r>
              <a:rPr lang="en-US" dirty="0" err="1"/>
              <a:t>buis</a:t>
            </a:r>
            <a:r>
              <a:rPr lang="en-US" dirty="0"/>
              <a:t> voor het </a:t>
            </a:r>
            <a:r>
              <a:rPr lang="en-US" dirty="0" err="1"/>
              <a:t>vuilwater</a:t>
            </a:r>
            <a:r>
              <a:rPr lang="en-US" dirty="0"/>
              <a:t> </a:t>
            </a:r>
          </a:p>
          <a:p>
            <a:pPr lvl="1"/>
            <a:r>
              <a:rPr lang="en-US" dirty="0" err="1"/>
              <a:t>Aanleg</a:t>
            </a:r>
            <a:r>
              <a:rPr lang="en-US" dirty="0"/>
              <a:t> van 1 </a:t>
            </a:r>
            <a:r>
              <a:rPr lang="en-US" dirty="0" err="1"/>
              <a:t>buis</a:t>
            </a:r>
            <a:r>
              <a:rPr lang="en-US" dirty="0"/>
              <a:t> voor het </a:t>
            </a:r>
            <a:r>
              <a:rPr lang="en-US" dirty="0" err="1"/>
              <a:t>regenwater</a:t>
            </a:r>
            <a:endParaRPr lang="en-US" dirty="0"/>
          </a:p>
          <a:p>
            <a:pPr lvl="1"/>
            <a:r>
              <a:rPr lang="en-US" dirty="0" err="1"/>
              <a:t>Inspectieputjes</a:t>
            </a:r>
            <a:r>
              <a:rPr lang="en-US" dirty="0"/>
              <a:t> op </a:t>
            </a:r>
            <a:r>
              <a:rPr lang="en-US" dirty="0" err="1"/>
              <a:t>privé-domein</a:t>
            </a:r>
            <a:endParaRPr lang="en-US" dirty="0"/>
          </a:p>
          <a:p>
            <a:pPr lvl="1"/>
            <a:endParaRPr lang="en-US" dirty="0"/>
          </a:p>
          <a:p>
            <a:pPr lvl="1"/>
            <a:endParaRPr lang="en-US" dirty="0"/>
          </a:p>
        </p:txBody>
      </p:sp>
      <p:sp>
        <p:nvSpPr>
          <p:cNvPr id="5" name="Titel 4">
            <a:extLst>
              <a:ext uri="{FF2B5EF4-FFF2-40B4-BE49-F238E27FC236}">
                <a16:creationId xmlns:a16="http://schemas.microsoft.com/office/drawing/2014/main" id="{C7B4CAB5-0017-D07C-960C-FCF6FF875E4B}"/>
              </a:ext>
            </a:extLst>
          </p:cNvPr>
          <p:cNvSpPr>
            <a:spLocks noGrp="1"/>
          </p:cNvSpPr>
          <p:nvPr>
            <p:ph type="title"/>
          </p:nvPr>
        </p:nvSpPr>
        <p:spPr/>
        <p:txBody>
          <a:bodyPr/>
          <a:lstStyle/>
          <a:p>
            <a:r>
              <a:rPr lang="nl-NL" dirty="0"/>
              <a:t>De werken: stap voor stap</a:t>
            </a:r>
          </a:p>
        </p:txBody>
      </p:sp>
      <p:sp>
        <p:nvSpPr>
          <p:cNvPr id="4" name="Tijdelijke aanduiding voor dianummer 3">
            <a:extLst>
              <a:ext uri="{FF2B5EF4-FFF2-40B4-BE49-F238E27FC236}">
                <a16:creationId xmlns:a16="http://schemas.microsoft.com/office/drawing/2014/main" id="{5CEE8EE5-290F-CCB5-6876-CECF20EE83BF}"/>
              </a:ext>
            </a:extLst>
          </p:cNvPr>
          <p:cNvSpPr>
            <a:spLocks noGrp="1"/>
          </p:cNvSpPr>
          <p:nvPr>
            <p:ph type="sldNum" sz="quarter" idx="13"/>
          </p:nvPr>
        </p:nvSpPr>
        <p:spPr/>
        <p:txBody>
          <a:bodyPr/>
          <a:lstStyle/>
          <a:p>
            <a:fld id="{9FC8ED68-96CE-7944-ADE1-12D4522707F9}" type="slidenum">
              <a:rPr lang="nl-BE" smtClean="0"/>
              <a:pPr/>
              <a:t>50</a:t>
            </a:fld>
            <a:endParaRPr lang="nl-BE" dirty="0"/>
          </a:p>
        </p:txBody>
      </p:sp>
      <p:pic>
        <p:nvPicPr>
          <p:cNvPr id="3" name="Tijdelijke aanduiding voor afbeelding 15">
            <a:extLst>
              <a:ext uri="{FF2B5EF4-FFF2-40B4-BE49-F238E27FC236}">
                <a16:creationId xmlns:a16="http://schemas.microsoft.com/office/drawing/2014/main" id="{A131C3BA-9659-40DB-B9F4-BA60E5BC02EF}"/>
              </a:ext>
            </a:extLst>
          </p:cNvPr>
          <p:cNvPicPr>
            <a:picLocks noChangeAspect="1"/>
          </p:cNvPicPr>
          <p:nvPr/>
        </p:nvPicPr>
        <p:blipFill rotWithShape="1">
          <a:blip r:embed="rId2"/>
          <a:srcRect t="9869" b="6168"/>
          <a:stretch/>
        </p:blipFill>
        <p:spPr>
          <a:xfrm>
            <a:off x="10751695" y="208508"/>
            <a:ext cx="1440305" cy="1089220"/>
          </a:xfrm>
          <a:prstGeom prst="rect">
            <a:avLst/>
          </a:prstGeom>
        </p:spPr>
      </p:pic>
      <p:pic>
        <p:nvPicPr>
          <p:cNvPr id="8" name="Afbeelding 7" descr="Afbeelding met grond, buitenshuis, Tuingereedschap, aarde&#10;&#10;Automatisch gegenereerde beschrijving">
            <a:extLst>
              <a:ext uri="{FF2B5EF4-FFF2-40B4-BE49-F238E27FC236}">
                <a16:creationId xmlns:a16="http://schemas.microsoft.com/office/drawing/2014/main" id="{05697692-030D-CB8F-FE6C-8B7CC665B9F4}"/>
              </a:ext>
            </a:extLst>
          </p:cNvPr>
          <p:cNvPicPr>
            <a:picLocks noChangeAspect="1"/>
          </p:cNvPicPr>
          <p:nvPr/>
        </p:nvPicPr>
        <p:blipFill>
          <a:blip r:embed="rId3"/>
          <a:stretch>
            <a:fillRect/>
          </a:stretch>
        </p:blipFill>
        <p:spPr>
          <a:xfrm rot="5400000">
            <a:off x="8219054" y="2195755"/>
            <a:ext cx="3717477" cy="2788108"/>
          </a:xfrm>
          <a:prstGeom prst="rect">
            <a:avLst/>
          </a:prstGeom>
        </p:spPr>
      </p:pic>
      <p:pic>
        <p:nvPicPr>
          <p:cNvPr id="10" name="Afbeelding 9" descr="Afbeelding met boom, buitenshuis, plant, grot&#10;&#10;Automatisch gegenereerde beschrijving">
            <a:extLst>
              <a:ext uri="{FF2B5EF4-FFF2-40B4-BE49-F238E27FC236}">
                <a16:creationId xmlns:a16="http://schemas.microsoft.com/office/drawing/2014/main" id="{8EDD0FFD-2EE9-59B5-04DC-0C09DE2CEC3C}"/>
              </a:ext>
            </a:extLst>
          </p:cNvPr>
          <p:cNvPicPr>
            <a:picLocks noChangeAspect="1"/>
          </p:cNvPicPr>
          <p:nvPr/>
        </p:nvPicPr>
        <p:blipFill>
          <a:blip r:embed="rId4"/>
          <a:stretch>
            <a:fillRect/>
          </a:stretch>
        </p:blipFill>
        <p:spPr>
          <a:xfrm rot="5400000">
            <a:off x="5639851" y="2565786"/>
            <a:ext cx="3720748" cy="2095335"/>
          </a:xfrm>
          <a:prstGeom prst="rect">
            <a:avLst/>
          </a:prstGeom>
        </p:spPr>
      </p:pic>
    </p:spTree>
    <p:extLst>
      <p:ext uri="{BB962C8B-B14F-4D97-AF65-F5344CB8AC3E}">
        <p14:creationId xmlns:p14="http://schemas.microsoft.com/office/powerpoint/2010/main" val="33615723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93E7F60D-6388-A5FC-78F5-B5E2538BEA35}"/>
              </a:ext>
            </a:extLst>
          </p:cNvPr>
          <p:cNvSpPr>
            <a:spLocks noGrp="1"/>
          </p:cNvSpPr>
          <p:nvPr>
            <p:ph idx="12"/>
          </p:nvPr>
        </p:nvSpPr>
        <p:spPr/>
        <p:txBody>
          <a:bodyPr/>
          <a:lstStyle/>
          <a:p>
            <a:r>
              <a:rPr lang="nl-BE" b="1" dirty="0"/>
              <a:t>Funderingswerken:</a:t>
            </a:r>
          </a:p>
          <a:p>
            <a:pPr lvl="1"/>
            <a:r>
              <a:rPr lang="nl-NL" sz="2000" dirty="0"/>
              <a:t>Na het afwerken huisaansluitingen</a:t>
            </a:r>
          </a:p>
          <a:p>
            <a:pPr lvl="1"/>
            <a:endParaRPr lang="en-US" dirty="0"/>
          </a:p>
        </p:txBody>
      </p:sp>
      <p:sp>
        <p:nvSpPr>
          <p:cNvPr id="5" name="Titel 4">
            <a:extLst>
              <a:ext uri="{FF2B5EF4-FFF2-40B4-BE49-F238E27FC236}">
                <a16:creationId xmlns:a16="http://schemas.microsoft.com/office/drawing/2014/main" id="{C7B4CAB5-0017-D07C-960C-FCF6FF875E4B}"/>
              </a:ext>
            </a:extLst>
          </p:cNvPr>
          <p:cNvSpPr>
            <a:spLocks noGrp="1"/>
          </p:cNvSpPr>
          <p:nvPr>
            <p:ph type="title"/>
          </p:nvPr>
        </p:nvSpPr>
        <p:spPr/>
        <p:txBody>
          <a:bodyPr/>
          <a:lstStyle/>
          <a:p>
            <a:r>
              <a:rPr lang="nl-NL" dirty="0"/>
              <a:t>De werken: stap voor stap</a:t>
            </a:r>
          </a:p>
        </p:txBody>
      </p:sp>
      <p:sp>
        <p:nvSpPr>
          <p:cNvPr id="4" name="Tijdelijke aanduiding voor dianummer 3">
            <a:extLst>
              <a:ext uri="{FF2B5EF4-FFF2-40B4-BE49-F238E27FC236}">
                <a16:creationId xmlns:a16="http://schemas.microsoft.com/office/drawing/2014/main" id="{5CEE8EE5-290F-CCB5-6876-CECF20EE83BF}"/>
              </a:ext>
            </a:extLst>
          </p:cNvPr>
          <p:cNvSpPr>
            <a:spLocks noGrp="1"/>
          </p:cNvSpPr>
          <p:nvPr>
            <p:ph type="sldNum" sz="quarter" idx="13"/>
          </p:nvPr>
        </p:nvSpPr>
        <p:spPr/>
        <p:txBody>
          <a:bodyPr/>
          <a:lstStyle/>
          <a:p>
            <a:fld id="{9FC8ED68-96CE-7944-ADE1-12D4522707F9}" type="slidenum">
              <a:rPr lang="nl-BE" smtClean="0"/>
              <a:pPr/>
              <a:t>51</a:t>
            </a:fld>
            <a:endParaRPr lang="nl-BE" dirty="0"/>
          </a:p>
        </p:txBody>
      </p:sp>
      <p:pic>
        <p:nvPicPr>
          <p:cNvPr id="3" name="Picture Placeholder 8" descr="A picture containing ground, outdoor, sky, truck&#10;&#10;Description automatically generated">
            <a:extLst>
              <a:ext uri="{FF2B5EF4-FFF2-40B4-BE49-F238E27FC236}">
                <a16:creationId xmlns:a16="http://schemas.microsoft.com/office/drawing/2014/main" id="{B3B02B21-5A34-6A15-03F5-05371D4FF689}"/>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16320" r="24390"/>
          <a:stretch/>
        </p:blipFill>
        <p:spPr>
          <a:xfrm>
            <a:off x="6316662" y="1472665"/>
            <a:ext cx="3768241" cy="4236687"/>
          </a:xfrm>
          <a:prstGeom prst="rect">
            <a:avLst/>
          </a:prstGeom>
        </p:spPr>
      </p:pic>
      <p:pic>
        <p:nvPicPr>
          <p:cNvPr id="2" name="Tijdelijke aanduiding voor afbeelding 15">
            <a:extLst>
              <a:ext uri="{FF2B5EF4-FFF2-40B4-BE49-F238E27FC236}">
                <a16:creationId xmlns:a16="http://schemas.microsoft.com/office/drawing/2014/main" id="{54D5B292-8B25-075E-F37D-89407FA2E2BA}"/>
              </a:ext>
            </a:extLst>
          </p:cNvPr>
          <p:cNvPicPr>
            <a:picLocks noChangeAspect="1"/>
          </p:cNvPicPr>
          <p:nvPr/>
        </p:nvPicPr>
        <p:blipFill rotWithShape="1">
          <a:blip r:embed="rId3"/>
          <a:srcRect t="9869" b="6168"/>
          <a:stretch/>
        </p:blipFill>
        <p:spPr>
          <a:xfrm>
            <a:off x="10751695" y="208508"/>
            <a:ext cx="1440305" cy="1089220"/>
          </a:xfrm>
          <a:prstGeom prst="rect">
            <a:avLst/>
          </a:prstGeom>
        </p:spPr>
      </p:pic>
    </p:spTree>
    <p:extLst>
      <p:ext uri="{BB962C8B-B14F-4D97-AF65-F5344CB8AC3E}">
        <p14:creationId xmlns:p14="http://schemas.microsoft.com/office/powerpoint/2010/main" val="22798307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93E7F60D-6388-A5FC-78F5-B5E2538BEA35}"/>
              </a:ext>
            </a:extLst>
          </p:cNvPr>
          <p:cNvSpPr>
            <a:spLocks noGrp="1"/>
          </p:cNvSpPr>
          <p:nvPr>
            <p:ph idx="12"/>
          </p:nvPr>
        </p:nvSpPr>
        <p:spPr/>
        <p:txBody>
          <a:bodyPr/>
          <a:lstStyle/>
          <a:p>
            <a:r>
              <a:rPr lang="nl-BE" b="1" dirty="0"/>
              <a:t>Wegenwerken:</a:t>
            </a:r>
          </a:p>
          <a:p>
            <a:pPr lvl="1"/>
            <a:r>
              <a:rPr lang="nl-NL" sz="2000" dirty="0"/>
              <a:t>Linkhoutstraat:</a:t>
            </a:r>
          </a:p>
          <a:p>
            <a:pPr lvl="2"/>
            <a:r>
              <a:rPr lang="nl-NL" dirty="0"/>
              <a:t>Aanleg van betonnen kantstroken</a:t>
            </a:r>
          </a:p>
          <a:p>
            <a:pPr lvl="2"/>
            <a:r>
              <a:rPr lang="nl-NL" dirty="0"/>
              <a:t>Aanleg tussenlaag fundering</a:t>
            </a:r>
          </a:p>
          <a:p>
            <a:pPr lvl="2"/>
            <a:r>
              <a:rPr lang="nl-NL" sz="2000" dirty="0"/>
              <a:t>Aanleg onderlaag asfalt</a:t>
            </a:r>
            <a:endParaRPr lang="nl-NL" dirty="0"/>
          </a:p>
          <a:p>
            <a:pPr lvl="1"/>
            <a:endParaRPr lang="en-US" dirty="0"/>
          </a:p>
        </p:txBody>
      </p:sp>
      <p:sp>
        <p:nvSpPr>
          <p:cNvPr id="5" name="Titel 4">
            <a:extLst>
              <a:ext uri="{FF2B5EF4-FFF2-40B4-BE49-F238E27FC236}">
                <a16:creationId xmlns:a16="http://schemas.microsoft.com/office/drawing/2014/main" id="{C7B4CAB5-0017-D07C-960C-FCF6FF875E4B}"/>
              </a:ext>
            </a:extLst>
          </p:cNvPr>
          <p:cNvSpPr>
            <a:spLocks noGrp="1"/>
          </p:cNvSpPr>
          <p:nvPr>
            <p:ph type="title"/>
          </p:nvPr>
        </p:nvSpPr>
        <p:spPr/>
        <p:txBody>
          <a:bodyPr/>
          <a:lstStyle/>
          <a:p>
            <a:r>
              <a:rPr lang="nl-NL" dirty="0"/>
              <a:t>De werken: stap voor stap</a:t>
            </a:r>
          </a:p>
        </p:txBody>
      </p:sp>
      <p:sp>
        <p:nvSpPr>
          <p:cNvPr id="4" name="Tijdelijke aanduiding voor dianummer 3">
            <a:extLst>
              <a:ext uri="{FF2B5EF4-FFF2-40B4-BE49-F238E27FC236}">
                <a16:creationId xmlns:a16="http://schemas.microsoft.com/office/drawing/2014/main" id="{5CEE8EE5-290F-CCB5-6876-CECF20EE83BF}"/>
              </a:ext>
            </a:extLst>
          </p:cNvPr>
          <p:cNvSpPr>
            <a:spLocks noGrp="1"/>
          </p:cNvSpPr>
          <p:nvPr>
            <p:ph type="sldNum" sz="quarter" idx="13"/>
          </p:nvPr>
        </p:nvSpPr>
        <p:spPr/>
        <p:txBody>
          <a:bodyPr/>
          <a:lstStyle/>
          <a:p>
            <a:fld id="{9FC8ED68-96CE-7944-ADE1-12D4522707F9}" type="slidenum">
              <a:rPr lang="nl-BE" smtClean="0"/>
              <a:pPr/>
              <a:t>52</a:t>
            </a:fld>
            <a:endParaRPr lang="nl-BE" dirty="0"/>
          </a:p>
        </p:txBody>
      </p:sp>
      <p:pic>
        <p:nvPicPr>
          <p:cNvPr id="6" name="Tijdelijke aanduiding voor afbeelding 15">
            <a:extLst>
              <a:ext uri="{FF2B5EF4-FFF2-40B4-BE49-F238E27FC236}">
                <a16:creationId xmlns:a16="http://schemas.microsoft.com/office/drawing/2014/main" id="{1A7702FD-FBDB-E8B9-8AB5-62F0B26B5A83}"/>
              </a:ext>
            </a:extLst>
          </p:cNvPr>
          <p:cNvPicPr>
            <a:picLocks noChangeAspect="1"/>
          </p:cNvPicPr>
          <p:nvPr/>
        </p:nvPicPr>
        <p:blipFill rotWithShape="1">
          <a:blip r:embed="rId2"/>
          <a:srcRect t="9869" b="6168"/>
          <a:stretch/>
        </p:blipFill>
        <p:spPr>
          <a:xfrm>
            <a:off x="10751695" y="208508"/>
            <a:ext cx="1440305" cy="1089220"/>
          </a:xfrm>
          <a:prstGeom prst="rect">
            <a:avLst/>
          </a:prstGeom>
        </p:spPr>
      </p:pic>
      <p:pic>
        <p:nvPicPr>
          <p:cNvPr id="10" name="Afbeelding 9" descr="Afbeelding met buitenshuis, hemel, grond, persoon&#10;&#10;Automatisch gegenereerde beschrijving">
            <a:extLst>
              <a:ext uri="{FF2B5EF4-FFF2-40B4-BE49-F238E27FC236}">
                <a16:creationId xmlns:a16="http://schemas.microsoft.com/office/drawing/2014/main" id="{D6193082-CDEA-C215-79FA-6A3D8F11E20B}"/>
              </a:ext>
            </a:extLst>
          </p:cNvPr>
          <p:cNvPicPr>
            <a:picLocks noChangeAspect="1"/>
          </p:cNvPicPr>
          <p:nvPr/>
        </p:nvPicPr>
        <p:blipFill rotWithShape="1">
          <a:blip r:embed="rId3"/>
          <a:srcRect l="8301" r="16785"/>
          <a:stretch/>
        </p:blipFill>
        <p:spPr>
          <a:xfrm rot="5400000">
            <a:off x="7324742" y="1958376"/>
            <a:ext cx="3912657" cy="2941248"/>
          </a:xfrm>
          <a:prstGeom prst="rect">
            <a:avLst/>
          </a:prstGeom>
        </p:spPr>
      </p:pic>
      <p:pic>
        <p:nvPicPr>
          <p:cNvPr id="12" name="Afbeelding 11" descr="Afbeelding met hemel, buitenshuis, wolk, boom&#10;&#10;Automatisch gegenereerde beschrijving">
            <a:extLst>
              <a:ext uri="{FF2B5EF4-FFF2-40B4-BE49-F238E27FC236}">
                <a16:creationId xmlns:a16="http://schemas.microsoft.com/office/drawing/2014/main" id="{78FC9A82-1E36-22EE-8E72-E74F37CFEBCC}"/>
              </a:ext>
            </a:extLst>
          </p:cNvPr>
          <p:cNvPicPr>
            <a:picLocks noChangeAspect="1"/>
          </p:cNvPicPr>
          <p:nvPr/>
        </p:nvPicPr>
        <p:blipFill rotWithShape="1">
          <a:blip r:embed="rId4"/>
          <a:srcRect t="4274" b="14055"/>
          <a:stretch/>
        </p:blipFill>
        <p:spPr>
          <a:xfrm>
            <a:off x="2597832" y="3339276"/>
            <a:ext cx="5065537" cy="3102798"/>
          </a:xfrm>
          <a:prstGeom prst="rect">
            <a:avLst/>
          </a:prstGeom>
        </p:spPr>
      </p:pic>
    </p:spTree>
    <p:extLst>
      <p:ext uri="{BB962C8B-B14F-4D97-AF65-F5344CB8AC3E}">
        <p14:creationId xmlns:p14="http://schemas.microsoft.com/office/powerpoint/2010/main" val="26853357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A4DFD722-EC7E-51BE-4DEA-D7D3F5C73990}"/>
              </a:ext>
            </a:extLst>
          </p:cNvPr>
          <p:cNvSpPr>
            <a:spLocks noGrp="1"/>
          </p:cNvSpPr>
          <p:nvPr>
            <p:ph idx="12"/>
          </p:nvPr>
        </p:nvSpPr>
        <p:spPr/>
        <p:txBody>
          <a:bodyPr/>
          <a:lstStyle/>
          <a:p>
            <a:r>
              <a:rPr lang="nl-NL" b="1" dirty="0"/>
              <a:t>Nutsleidingen:</a:t>
            </a:r>
          </a:p>
          <a:p>
            <a:pPr lvl="1"/>
            <a:r>
              <a:rPr lang="nl-NL" dirty="0"/>
              <a:t>Nieuwe aanleg van nutsleidingen: water, gas, elektriciteit of internet.</a:t>
            </a:r>
          </a:p>
          <a:p>
            <a:pPr lvl="1"/>
            <a:r>
              <a:rPr lang="nl-NL" dirty="0"/>
              <a:t>Nutsbedrijven communiceren zelf met bewoners bij eventuele onderbrekingen</a:t>
            </a:r>
          </a:p>
          <a:p>
            <a:pPr lvl="1"/>
            <a:endParaRPr lang="nl-NL" dirty="0"/>
          </a:p>
        </p:txBody>
      </p:sp>
      <p:sp>
        <p:nvSpPr>
          <p:cNvPr id="3" name="Titel 2">
            <a:extLst>
              <a:ext uri="{FF2B5EF4-FFF2-40B4-BE49-F238E27FC236}">
                <a16:creationId xmlns:a16="http://schemas.microsoft.com/office/drawing/2014/main" id="{1A454E0C-89F7-D372-E435-F9CB97F8B44A}"/>
              </a:ext>
            </a:extLst>
          </p:cNvPr>
          <p:cNvSpPr>
            <a:spLocks noGrp="1"/>
          </p:cNvSpPr>
          <p:nvPr>
            <p:ph type="title"/>
          </p:nvPr>
        </p:nvSpPr>
        <p:spPr/>
        <p:txBody>
          <a:bodyPr/>
          <a:lstStyle/>
          <a:p>
            <a:r>
              <a:rPr lang="nl-NL" dirty="0"/>
              <a:t>De werken: stap voor stap</a:t>
            </a:r>
          </a:p>
        </p:txBody>
      </p:sp>
      <p:sp>
        <p:nvSpPr>
          <p:cNvPr id="5" name="Tijdelijke aanduiding voor dianummer 4">
            <a:extLst>
              <a:ext uri="{FF2B5EF4-FFF2-40B4-BE49-F238E27FC236}">
                <a16:creationId xmlns:a16="http://schemas.microsoft.com/office/drawing/2014/main" id="{92430E62-C9DF-1587-2A47-FF9A228EE949}"/>
              </a:ext>
            </a:extLst>
          </p:cNvPr>
          <p:cNvSpPr>
            <a:spLocks noGrp="1"/>
          </p:cNvSpPr>
          <p:nvPr>
            <p:ph type="sldNum" sz="quarter" idx="13"/>
          </p:nvPr>
        </p:nvSpPr>
        <p:spPr/>
        <p:txBody>
          <a:bodyPr/>
          <a:lstStyle/>
          <a:p>
            <a:fld id="{591E5747-6C9E-DC47-BBB7-1964FAC56069}" type="slidenum">
              <a:rPr lang="nl-BE" smtClean="0"/>
              <a:pPr/>
              <a:t>53</a:t>
            </a:fld>
            <a:endParaRPr lang="nl-BE" dirty="0"/>
          </a:p>
        </p:txBody>
      </p:sp>
      <p:pic>
        <p:nvPicPr>
          <p:cNvPr id="6" name="Afbeelding 5" descr="Afbeelding met gras, buiten&#10;&#10;Automatisch gegenereerde beschrijving">
            <a:extLst>
              <a:ext uri="{FF2B5EF4-FFF2-40B4-BE49-F238E27FC236}">
                <a16:creationId xmlns:a16="http://schemas.microsoft.com/office/drawing/2014/main" id="{7F2294C9-C687-4BD7-5EE9-AC10BDEBDD0D}"/>
              </a:ext>
            </a:extLst>
          </p:cNvPr>
          <p:cNvPicPr>
            <a:picLocks noChangeAspect="1"/>
          </p:cNvPicPr>
          <p:nvPr/>
        </p:nvPicPr>
        <p:blipFill rotWithShape="1">
          <a:blip r:embed="rId2">
            <a:extLst>
              <a:ext uri="{28A0092B-C50C-407E-A947-70E740481C1C}">
                <a14:useLocalDpi xmlns:a14="http://schemas.microsoft.com/office/drawing/2010/main" val="0"/>
              </a:ext>
            </a:extLst>
          </a:blip>
          <a:srcRect t="18859" b="18858"/>
          <a:stretch/>
        </p:blipFill>
        <p:spPr>
          <a:xfrm>
            <a:off x="6316663" y="1472665"/>
            <a:ext cx="3828504" cy="4234290"/>
          </a:xfrm>
          <a:prstGeom prst="rect">
            <a:avLst/>
          </a:prstGeom>
          <a:effectLst/>
        </p:spPr>
      </p:pic>
      <p:pic>
        <p:nvPicPr>
          <p:cNvPr id="4" name="Tijdelijke aanduiding voor afbeelding 15">
            <a:extLst>
              <a:ext uri="{FF2B5EF4-FFF2-40B4-BE49-F238E27FC236}">
                <a16:creationId xmlns:a16="http://schemas.microsoft.com/office/drawing/2014/main" id="{E24E179F-D10C-EFA5-BDCB-6B2AE908A1FB}"/>
              </a:ext>
            </a:extLst>
          </p:cNvPr>
          <p:cNvPicPr>
            <a:picLocks noChangeAspect="1"/>
          </p:cNvPicPr>
          <p:nvPr/>
        </p:nvPicPr>
        <p:blipFill rotWithShape="1">
          <a:blip r:embed="rId3"/>
          <a:srcRect t="9869" b="6168"/>
          <a:stretch/>
        </p:blipFill>
        <p:spPr>
          <a:xfrm>
            <a:off x="10751695" y="208508"/>
            <a:ext cx="1440305" cy="1089220"/>
          </a:xfrm>
          <a:prstGeom prst="rect">
            <a:avLst/>
          </a:prstGeom>
        </p:spPr>
      </p:pic>
    </p:spTree>
    <p:extLst>
      <p:ext uri="{BB962C8B-B14F-4D97-AF65-F5344CB8AC3E}">
        <p14:creationId xmlns:p14="http://schemas.microsoft.com/office/powerpoint/2010/main" val="25675595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A4DFD722-EC7E-51BE-4DEA-D7D3F5C73990}"/>
              </a:ext>
            </a:extLst>
          </p:cNvPr>
          <p:cNvSpPr>
            <a:spLocks noGrp="1"/>
          </p:cNvSpPr>
          <p:nvPr>
            <p:ph idx="12"/>
          </p:nvPr>
        </p:nvSpPr>
        <p:spPr/>
        <p:txBody>
          <a:bodyPr/>
          <a:lstStyle/>
          <a:p>
            <a:r>
              <a:rPr lang="nl-NL" b="1" dirty="0"/>
              <a:t>Wegenwerken:</a:t>
            </a:r>
          </a:p>
          <a:p>
            <a:pPr lvl="1"/>
            <a:r>
              <a:rPr lang="nl-NL" dirty="0"/>
              <a:t>Linkhoutstraat:</a:t>
            </a:r>
          </a:p>
          <a:p>
            <a:pPr lvl="2"/>
            <a:r>
              <a:rPr lang="nl-NL" dirty="0"/>
              <a:t>Grondwerken voor fietspaden</a:t>
            </a:r>
          </a:p>
          <a:p>
            <a:pPr lvl="2"/>
            <a:r>
              <a:rPr lang="nl-NL" dirty="0"/>
              <a:t>Aanleg fundering van fietspaden</a:t>
            </a:r>
          </a:p>
          <a:p>
            <a:pPr lvl="2"/>
            <a:r>
              <a:rPr lang="nl-NL" dirty="0"/>
              <a:t>Aanleg van betonnen fietspaden</a:t>
            </a:r>
          </a:p>
          <a:p>
            <a:pPr lvl="1"/>
            <a:endParaRPr lang="nl-NL" dirty="0"/>
          </a:p>
        </p:txBody>
      </p:sp>
      <p:sp>
        <p:nvSpPr>
          <p:cNvPr id="3" name="Titel 2">
            <a:extLst>
              <a:ext uri="{FF2B5EF4-FFF2-40B4-BE49-F238E27FC236}">
                <a16:creationId xmlns:a16="http://schemas.microsoft.com/office/drawing/2014/main" id="{1A454E0C-89F7-D372-E435-F9CB97F8B44A}"/>
              </a:ext>
            </a:extLst>
          </p:cNvPr>
          <p:cNvSpPr>
            <a:spLocks noGrp="1"/>
          </p:cNvSpPr>
          <p:nvPr>
            <p:ph type="title"/>
          </p:nvPr>
        </p:nvSpPr>
        <p:spPr/>
        <p:txBody>
          <a:bodyPr/>
          <a:lstStyle/>
          <a:p>
            <a:r>
              <a:rPr lang="nl-NL" dirty="0"/>
              <a:t>De werken: stap voor stap</a:t>
            </a:r>
          </a:p>
        </p:txBody>
      </p:sp>
      <p:sp>
        <p:nvSpPr>
          <p:cNvPr id="5" name="Tijdelijke aanduiding voor dianummer 4">
            <a:extLst>
              <a:ext uri="{FF2B5EF4-FFF2-40B4-BE49-F238E27FC236}">
                <a16:creationId xmlns:a16="http://schemas.microsoft.com/office/drawing/2014/main" id="{92430E62-C9DF-1587-2A47-FF9A228EE949}"/>
              </a:ext>
            </a:extLst>
          </p:cNvPr>
          <p:cNvSpPr>
            <a:spLocks noGrp="1"/>
          </p:cNvSpPr>
          <p:nvPr>
            <p:ph type="sldNum" sz="quarter" idx="13"/>
          </p:nvPr>
        </p:nvSpPr>
        <p:spPr/>
        <p:txBody>
          <a:bodyPr/>
          <a:lstStyle/>
          <a:p>
            <a:fld id="{591E5747-6C9E-DC47-BBB7-1964FAC56069}" type="slidenum">
              <a:rPr lang="nl-BE" smtClean="0"/>
              <a:pPr/>
              <a:t>54</a:t>
            </a:fld>
            <a:endParaRPr lang="nl-BE" dirty="0"/>
          </a:p>
        </p:txBody>
      </p:sp>
      <p:pic>
        <p:nvPicPr>
          <p:cNvPr id="7" name="Tijdelijke aanduiding voor afbeelding 5" descr="Afbeelding met buiten, grond, boom, landbouwmachine&#10;&#10;Automatisch gegenereerde beschrijving">
            <a:extLst>
              <a:ext uri="{FF2B5EF4-FFF2-40B4-BE49-F238E27FC236}">
                <a16:creationId xmlns:a16="http://schemas.microsoft.com/office/drawing/2014/main" id="{59D9BDC4-B494-84E8-EFB7-45398570325B}"/>
              </a:ext>
            </a:extLst>
          </p:cNvPr>
          <p:cNvPicPr>
            <a:picLocks noChangeAspect="1"/>
          </p:cNvPicPr>
          <p:nvPr/>
        </p:nvPicPr>
        <p:blipFill>
          <a:blip r:embed="rId2">
            <a:extLst>
              <a:ext uri="{28A0092B-C50C-407E-A947-70E740481C1C}">
                <a14:useLocalDpi xmlns:a14="http://schemas.microsoft.com/office/drawing/2010/main" val="0"/>
              </a:ext>
            </a:extLst>
          </a:blip>
          <a:srcRect t="7834" b="7834"/>
          <a:stretch>
            <a:fillRect/>
          </a:stretch>
        </p:blipFill>
        <p:spPr>
          <a:xfrm>
            <a:off x="6316663" y="1472665"/>
            <a:ext cx="3768241" cy="4235585"/>
          </a:xfrm>
          <a:prstGeom prst="rect">
            <a:avLst/>
          </a:prstGeom>
        </p:spPr>
      </p:pic>
      <p:pic>
        <p:nvPicPr>
          <p:cNvPr id="4" name="Tijdelijke aanduiding voor afbeelding 15">
            <a:extLst>
              <a:ext uri="{FF2B5EF4-FFF2-40B4-BE49-F238E27FC236}">
                <a16:creationId xmlns:a16="http://schemas.microsoft.com/office/drawing/2014/main" id="{22A1F060-E7FE-44E9-3F9B-DADF2BC50D87}"/>
              </a:ext>
            </a:extLst>
          </p:cNvPr>
          <p:cNvPicPr>
            <a:picLocks noChangeAspect="1"/>
          </p:cNvPicPr>
          <p:nvPr/>
        </p:nvPicPr>
        <p:blipFill rotWithShape="1">
          <a:blip r:embed="rId3"/>
          <a:srcRect t="9869" b="6168"/>
          <a:stretch/>
        </p:blipFill>
        <p:spPr>
          <a:xfrm>
            <a:off x="10751695" y="208508"/>
            <a:ext cx="1440305" cy="1089220"/>
          </a:xfrm>
          <a:prstGeom prst="rect">
            <a:avLst/>
          </a:prstGeom>
        </p:spPr>
      </p:pic>
    </p:spTree>
    <p:extLst>
      <p:ext uri="{BB962C8B-B14F-4D97-AF65-F5344CB8AC3E}">
        <p14:creationId xmlns:p14="http://schemas.microsoft.com/office/powerpoint/2010/main" val="4357016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CA412F6C-F92F-AA23-3609-3FBA9AA7812C}"/>
              </a:ext>
            </a:extLst>
          </p:cNvPr>
          <p:cNvSpPr>
            <a:spLocks noGrp="1"/>
          </p:cNvSpPr>
          <p:nvPr>
            <p:ph idx="1"/>
          </p:nvPr>
        </p:nvSpPr>
        <p:spPr/>
        <p:txBody>
          <a:bodyPr/>
          <a:lstStyle/>
          <a:p>
            <a:pPr marL="342900" indent="-342900">
              <a:buFont typeface="Arial" panose="020B0604020202020204" pitchFamily="34" charset="0"/>
              <a:buChar char="•"/>
            </a:pPr>
            <a:r>
              <a:rPr lang="nl-NL" b="1" dirty="0"/>
              <a:t>Afwerkingen:</a:t>
            </a:r>
            <a:endParaRPr lang="nl-NL" dirty="0"/>
          </a:p>
          <a:p>
            <a:pPr marL="800100" lvl="1" indent="-342900">
              <a:buFont typeface="Arial" panose="020B0604020202020204" pitchFamily="34" charset="0"/>
              <a:buChar char="•"/>
            </a:pPr>
            <a:r>
              <a:rPr lang="nl-NL" dirty="0"/>
              <a:t>Aanleg inritten en bermen</a:t>
            </a:r>
          </a:p>
          <a:p>
            <a:pPr marL="800100" lvl="1" indent="-342900">
              <a:buFont typeface="Arial" panose="020B0604020202020204" pitchFamily="34" charset="0"/>
              <a:buChar char="•"/>
            </a:pPr>
            <a:r>
              <a:rPr lang="nl-NL" dirty="0"/>
              <a:t>Aanleg bushalten </a:t>
            </a:r>
          </a:p>
          <a:p>
            <a:pPr marL="800100" lvl="1" indent="-342900">
              <a:buFont typeface="Arial" panose="020B0604020202020204" pitchFamily="34" charset="0"/>
              <a:buChar char="•"/>
            </a:pPr>
            <a:r>
              <a:rPr lang="nl-NL" dirty="0"/>
              <a:t>Aanleg toplaag asfalt</a:t>
            </a:r>
          </a:p>
          <a:p>
            <a:pPr marL="800100" lvl="1" indent="-342900">
              <a:buFont typeface="Arial" panose="020B0604020202020204" pitchFamily="34" charset="0"/>
              <a:buChar char="•"/>
            </a:pPr>
            <a:r>
              <a:rPr lang="nl-NL" dirty="0"/>
              <a:t>Aanleg markeringen en definitieve signalisatie   </a:t>
            </a:r>
          </a:p>
          <a:p>
            <a:pPr marL="800100" lvl="1" indent="-342900">
              <a:buFont typeface="Arial" panose="020B0604020202020204" pitchFamily="34" charset="0"/>
              <a:buChar char="•"/>
            </a:pPr>
            <a:endParaRPr lang="nl-NL" dirty="0"/>
          </a:p>
        </p:txBody>
      </p:sp>
      <p:sp>
        <p:nvSpPr>
          <p:cNvPr id="3" name="Titel 2">
            <a:extLst>
              <a:ext uri="{FF2B5EF4-FFF2-40B4-BE49-F238E27FC236}">
                <a16:creationId xmlns:a16="http://schemas.microsoft.com/office/drawing/2014/main" id="{068987FF-B989-3C7D-6824-310F92465AE7}"/>
              </a:ext>
            </a:extLst>
          </p:cNvPr>
          <p:cNvSpPr>
            <a:spLocks noGrp="1"/>
          </p:cNvSpPr>
          <p:nvPr>
            <p:ph type="title"/>
          </p:nvPr>
        </p:nvSpPr>
        <p:spPr/>
        <p:txBody>
          <a:bodyPr/>
          <a:lstStyle/>
          <a:p>
            <a:r>
              <a:rPr lang="nl-NL" dirty="0"/>
              <a:t>De werken: stap voor stap</a:t>
            </a:r>
          </a:p>
        </p:txBody>
      </p:sp>
      <p:sp>
        <p:nvSpPr>
          <p:cNvPr id="4" name="Tijdelijke aanduiding voor dianummer 3">
            <a:extLst>
              <a:ext uri="{FF2B5EF4-FFF2-40B4-BE49-F238E27FC236}">
                <a16:creationId xmlns:a16="http://schemas.microsoft.com/office/drawing/2014/main" id="{5F8D28EC-CD54-351F-50B5-FCC11518E019}"/>
              </a:ext>
            </a:extLst>
          </p:cNvPr>
          <p:cNvSpPr>
            <a:spLocks noGrp="1"/>
          </p:cNvSpPr>
          <p:nvPr>
            <p:ph type="sldNum" sz="quarter" idx="10"/>
          </p:nvPr>
        </p:nvSpPr>
        <p:spPr/>
        <p:txBody>
          <a:bodyPr/>
          <a:lstStyle/>
          <a:p>
            <a:fld id="{9FC8ED68-96CE-7944-ADE1-12D4522707F9}" type="slidenum">
              <a:rPr lang="nl-BE" smtClean="0"/>
              <a:pPr/>
              <a:t>55</a:t>
            </a:fld>
            <a:endParaRPr lang="nl-BE" dirty="0"/>
          </a:p>
        </p:txBody>
      </p:sp>
      <p:pic>
        <p:nvPicPr>
          <p:cNvPr id="5" name="Tijdelijke aanduiding voor afbeelding 15">
            <a:extLst>
              <a:ext uri="{FF2B5EF4-FFF2-40B4-BE49-F238E27FC236}">
                <a16:creationId xmlns:a16="http://schemas.microsoft.com/office/drawing/2014/main" id="{7A5EA783-41C9-E0CB-46F8-24AD8781C8BA}"/>
              </a:ext>
            </a:extLst>
          </p:cNvPr>
          <p:cNvPicPr>
            <a:picLocks noChangeAspect="1"/>
          </p:cNvPicPr>
          <p:nvPr/>
        </p:nvPicPr>
        <p:blipFill rotWithShape="1">
          <a:blip r:embed="rId2"/>
          <a:srcRect t="9869" b="6168"/>
          <a:stretch/>
        </p:blipFill>
        <p:spPr>
          <a:xfrm>
            <a:off x="10751695" y="208508"/>
            <a:ext cx="1440305" cy="1089220"/>
          </a:xfrm>
          <a:prstGeom prst="rect">
            <a:avLst/>
          </a:prstGeom>
        </p:spPr>
      </p:pic>
    </p:spTree>
    <p:extLst>
      <p:ext uri="{BB962C8B-B14F-4D97-AF65-F5344CB8AC3E}">
        <p14:creationId xmlns:p14="http://schemas.microsoft.com/office/powerpoint/2010/main" val="40074256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4AD136-A10E-7DE9-7753-9CB26FC55362}"/>
              </a:ext>
            </a:extLst>
          </p:cNvPr>
          <p:cNvSpPr>
            <a:spLocks noGrp="1"/>
          </p:cNvSpPr>
          <p:nvPr>
            <p:ph type="title"/>
          </p:nvPr>
        </p:nvSpPr>
        <p:spPr>
          <a:xfrm>
            <a:off x="6349042" y="5246665"/>
            <a:ext cx="5183652" cy="1123296"/>
          </a:xfrm>
        </p:spPr>
        <p:txBody>
          <a:bodyPr/>
          <a:lstStyle/>
          <a:p>
            <a:r>
              <a:rPr lang="nl-BE" dirty="0"/>
              <a:t>Hinder en omleidingen</a:t>
            </a:r>
          </a:p>
        </p:txBody>
      </p:sp>
    </p:spTree>
    <p:extLst>
      <p:ext uri="{BB962C8B-B14F-4D97-AF65-F5344CB8AC3E}">
        <p14:creationId xmlns:p14="http://schemas.microsoft.com/office/powerpoint/2010/main" val="16344395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62EA2E8F-25C8-C56D-98B5-54AF72CE2F10}"/>
              </a:ext>
            </a:extLst>
          </p:cNvPr>
          <p:cNvSpPr>
            <a:spLocks noGrp="1"/>
          </p:cNvSpPr>
          <p:nvPr>
            <p:ph idx="1"/>
          </p:nvPr>
        </p:nvSpPr>
        <p:spPr/>
        <p:txBody>
          <a:bodyPr/>
          <a:lstStyle/>
          <a:p>
            <a:pPr marL="342900" indent="-342900">
              <a:buFont typeface="Arial" panose="020B0604020202020204" pitchFamily="34" charset="0"/>
              <a:buChar char="•"/>
            </a:pPr>
            <a:r>
              <a:rPr lang="nl-BE" sz="2400" dirty="0"/>
              <a:t>De werfzone op de Linkhoutstraat en Heidestraat wordt afgesloten voor doorgaand verkeer. Het verkeer volgt daarom een </a:t>
            </a:r>
            <a:r>
              <a:rPr lang="nl-BE" sz="2400" b="1" dirty="0"/>
              <a:t>omleiding</a:t>
            </a:r>
            <a:r>
              <a:rPr lang="nl-BE" sz="2400" dirty="0"/>
              <a:t>:</a:t>
            </a:r>
            <a:br>
              <a:rPr lang="nl-BE" sz="2400" dirty="0"/>
            </a:br>
            <a:endParaRPr lang="nl-BE" sz="2400" dirty="0"/>
          </a:p>
          <a:p>
            <a:pPr marL="800100" lvl="1" indent="-342900">
              <a:buFont typeface="Arial" panose="020B0604020202020204" pitchFamily="34" charset="0"/>
              <a:buChar char="•"/>
            </a:pPr>
            <a:r>
              <a:rPr lang="nl-BE" b="1" dirty="0"/>
              <a:t>Fietsers</a:t>
            </a:r>
            <a:r>
              <a:rPr lang="nl-BE" dirty="0"/>
              <a:t> rijden om via de Vinnehoekstraat, het fietspad langs de Demer, de Beekstraat </a:t>
            </a:r>
            <a:br>
              <a:rPr lang="nl-BE" dirty="0"/>
            </a:br>
            <a:r>
              <a:rPr lang="nl-BE" dirty="0"/>
              <a:t>en Linkhoutstraat, in beide richtingen.</a:t>
            </a:r>
          </a:p>
          <a:p>
            <a:pPr marL="800100" lvl="1" indent="-342900">
              <a:buFont typeface="Arial" panose="020B0604020202020204" pitchFamily="34" charset="0"/>
              <a:buChar char="•"/>
            </a:pPr>
            <a:r>
              <a:rPr lang="nl-BE" b="1" dirty="0"/>
              <a:t>Gemotoriseerd verkeer</a:t>
            </a:r>
            <a:r>
              <a:rPr lang="nl-BE" dirty="0"/>
              <a:t> rijdt om via de Vinnehoekstraat, Halensestraat, Kruisstraat, Linkhoutsestraat en Kammestraat, in beide richtingen.</a:t>
            </a:r>
            <a:endParaRPr lang="nl-BE" sz="1800" b="1" dirty="0"/>
          </a:p>
        </p:txBody>
      </p:sp>
      <p:sp>
        <p:nvSpPr>
          <p:cNvPr id="3" name="Titel 2">
            <a:extLst>
              <a:ext uri="{FF2B5EF4-FFF2-40B4-BE49-F238E27FC236}">
                <a16:creationId xmlns:a16="http://schemas.microsoft.com/office/drawing/2014/main" id="{37779DFD-7FC6-A34D-4B05-683E0525002D}"/>
              </a:ext>
            </a:extLst>
          </p:cNvPr>
          <p:cNvSpPr>
            <a:spLocks noGrp="1"/>
          </p:cNvSpPr>
          <p:nvPr>
            <p:ph type="title"/>
          </p:nvPr>
        </p:nvSpPr>
        <p:spPr/>
        <p:txBody>
          <a:bodyPr/>
          <a:lstStyle/>
          <a:p>
            <a:r>
              <a:rPr lang="nl-NL" dirty="0"/>
              <a:t>Omleidingen voor het verkeer</a:t>
            </a:r>
          </a:p>
        </p:txBody>
      </p:sp>
      <p:sp>
        <p:nvSpPr>
          <p:cNvPr id="4" name="Tijdelijke aanduiding voor dianummer 3">
            <a:extLst>
              <a:ext uri="{FF2B5EF4-FFF2-40B4-BE49-F238E27FC236}">
                <a16:creationId xmlns:a16="http://schemas.microsoft.com/office/drawing/2014/main" id="{B3B443AF-890C-3460-9B51-F31F7803F476}"/>
              </a:ext>
            </a:extLst>
          </p:cNvPr>
          <p:cNvSpPr>
            <a:spLocks noGrp="1"/>
          </p:cNvSpPr>
          <p:nvPr>
            <p:ph type="sldNum" sz="quarter" idx="10"/>
          </p:nvPr>
        </p:nvSpPr>
        <p:spPr/>
        <p:txBody>
          <a:bodyPr/>
          <a:lstStyle/>
          <a:p>
            <a:fld id="{9FC8ED68-96CE-7944-ADE1-12D4522707F9}" type="slidenum">
              <a:rPr lang="nl-BE" smtClean="0"/>
              <a:pPr/>
              <a:t>57</a:t>
            </a:fld>
            <a:endParaRPr lang="nl-BE" dirty="0"/>
          </a:p>
        </p:txBody>
      </p:sp>
      <p:pic>
        <p:nvPicPr>
          <p:cNvPr id="5" name="Tijdelijke aanduiding voor afbeelding 15">
            <a:extLst>
              <a:ext uri="{FF2B5EF4-FFF2-40B4-BE49-F238E27FC236}">
                <a16:creationId xmlns:a16="http://schemas.microsoft.com/office/drawing/2014/main" id="{9BE597DE-B326-5E3F-D0AB-67B54A2DCF72}"/>
              </a:ext>
            </a:extLst>
          </p:cNvPr>
          <p:cNvPicPr>
            <a:picLocks noChangeAspect="1"/>
          </p:cNvPicPr>
          <p:nvPr/>
        </p:nvPicPr>
        <p:blipFill rotWithShape="1">
          <a:blip r:embed="rId3"/>
          <a:srcRect t="9869" b="6168"/>
          <a:stretch/>
        </p:blipFill>
        <p:spPr>
          <a:xfrm>
            <a:off x="10751695" y="208508"/>
            <a:ext cx="1440305" cy="1089220"/>
          </a:xfrm>
          <a:prstGeom prst="rect">
            <a:avLst/>
          </a:prstGeom>
        </p:spPr>
      </p:pic>
    </p:spTree>
    <p:extLst>
      <p:ext uri="{BB962C8B-B14F-4D97-AF65-F5344CB8AC3E}">
        <p14:creationId xmlns:p14="http://schemas.microsoft.com/office/powerpoint/2010/main" val="8749112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62EA2E8F-25C8-C56D-98B5-54AF72CE2F10}"/>
              </a:ext>
            </a:extLst>
          </p:cNvPr>
          <p:cNvSpPr>
            <a:spLocks noGrp="1"/>
          </p:cNvSpPr>
          <p:nvPr>
            <p:ph idx="1"/>
          </p:nvPr>
        </p:nvSpPr>
        <p:spPr/>
        <p:txBody>
          <a:bodyPr/>
          <a:lstStyle/>
          <a:p>
            <a:pPr marL="342900" indent="-342900">
              <a:buFont typeface="Arial" panose="020B0604020202020204" pitchFamily="34" charset="0"/>
              <a:buChar char="•"/>
            </a:pPr>
            <a:r>
              <a:rPr lang="nl-BE" sz="2400" dirty="0"/>
              <a:t>De aannemer houdt bewoners altijd op de hoogte met bewonersbrieven.</a:t>
            </a:r>
          </a:p>
          <a:p>
            <a:pPr marL="800100" lvl="1" indent="-342900">
              <a:buFont typeface="Arial" panose="020B0604020202020204" pitchFamily="34" charset="0"/>
              <a:buChar char="•"/>
            </a:pPr>
            <a:r>
              <a:rPr lang="nl-BE" dirty="0"/>
              <a:t>Bewonersbrief over de aansluitingen van nutsleidingen</a:t>
            </a:r>
          </a:p>
          <a:p>
            <a:pPr marL="800100" lvl="1" indent="-342900">
              <a:buFont typeface="Arial" panose="020B0604020202020204" pitchFamily="34" charset="0"/>
              <a:buChar char="•"/>
            </a:pPr>
            <a:r>
              <a:rPr lang="nl-BE" sz="2000" dirty="0"/>
              <a:t>Informatie over planning van de werken, afvalinzameling …</a:t>
            </a:r>
          </a:p>
          <a:p>
            <a:pPr marL="800100" lvl="1" indent="-342900">
              <a:buFont typeface="Arial" panose="020B0604020202020204" pitchFamily="34" charset="0"/>
              <a:buChar char="•"/>
            </a:pPr>
            <a:r>
              <a:rPr lang="nl-BE" sz="2000" dirty="0"/>
              <a:t>U kan de aannemer aanspreken als u vragen of bezorgdheden hebt.</a:t>
            </a:r>
          </a:p>
          <a:p>
            <a:pPr marL="800100" lvl="1" indent="-342900">
              <a:buFont typeface="Arial" panose="020B0604020202020204" pitchFamily="34" charset="0"/>
              <a:buChar char="•"/>
            </a:pPr>
            <a:endParaRPr lang="nl-BE" sz="2000" dirty="0"/>
          </a:p>
          <a:p>
            <a:pPr marL="342900" indent="-342900">
              <a:buFont typeface="Arial" panose="020B0604020202020204" pitchFamily="34" charset="0"/>
              <a:buChar char="•"/>
            </a:pPr>
            <a:r>
              <a:rPr lang="nl-BE" sz="2400" dirty="0"/>
              <a:t>Wat kan u zelf doen?</a:t>
            </a:r>
          </a:p>
          <a:p>
            <a:pPr marL="800100" lvl="1" indent="-342900">
              <a:buFont typeface="Arial" panose="020B0604020202020204" pitchFamily="34" charset="0"/>
              <a:buChar char="•"/>
            </a:pPr>
            <a:r>
              <a:rPr lang="nl-BE" dirty="0"/>
              <a:t>Zijn er werken nodig voor de afkoppeling van rioleringswater? </a:t>
            </a:r>
          </a:p>
          <a:p>
            <a:pPr marL="1257300" lvl="2" indent="-342900">
              <a:buFont typeface="Arial" panose="020B0604020202020204" pitchFamily="34" charset="0"/>
              <a:buChar char="•"/>
            </a:pPr>
            <a:r>
              <a:rPr lang="nl-BE" dirty="0"/>
              <a:t>Maak de zone vrij waar er gegraven moet worden.</a:t>
            </a:r>
          </a:p>
          <a:p>
            <a:pPr marL="800100" lvl="1" indent="-342900">
              <a:buFont typeface="Arial" panose="020B0604020202020204" pitchFamily="34" charset="0"/>
              <a:buChar char="•"/>
            </a:pPr>
            <a:r>
              <a:rPr lang="nl-BE" dirty="0"/>
              <a:t>Verwacht u leveringen of gaat u verhuizen? </a:t>
            </a:r>
          </a:p>
          <a:p>
            <a:pPr marL="1257300" lvl="2" indent="-342900">
              <a:buFont typeface="Arial" panose="020B0604020202020204" pitchFamily="34" charset="0"/>
              <a:buChar char="•"/>
            </a:pPr>
            <a:r>
              <a:rPr lang="nl-BE" dirty="0"/>
              <a:t>Meld dit aan de aannemer. Wij houden hier rekening mee.</a:t>
            </a:r>
            <a:endParaRPr lang="nl-NL" dirty="0"/>
          </a:p>
          <a:p>
            <a:endParaRPr lang="nl-BE" sz="2400" dirty="0"/>
          </a:p>
          <a:p>
            <a:endParaRPr lang="nl-NL" dirty="0"/>
          </a:p>
        </p:txBody>
      </p:sp>
      <p:sp>
        <p:nvSpPr>
          <p:cNvPr id="3" name="Titel 2">
            <a:extLst>
              <a:ext uri="{FF2B5EF4-FFF2-40B4-BE49-F238E27FC236}">
                <a16:creationId xmlns:a16="http://schemas.microsoft.com/office/drawing/2014/main" id="{37779DFD-7FC6-A34D-4B05-683E0525002D}"/>
              </a:ext>
            </a:extLst>
          </p:cNvPr>
          <p:cNvSpPr>
            <a:spLocks noGrp="1"/>
          </p:cNvSpPr>
          <p:nvPr>
            <p:ph type="title"/>
          </p:nvPr>
        </p:nvSpPr>
        <p:spPr/>
        <p:txBody>
          <a:bodyPr/>
          <a:lstStyle/>
          <a:p>
            <a:r>
              <a:rPr lang="nl-NL" dirty="0"/>
              <a:t>Hinder en omleidingen</a:t>
            </a:r>
          </a:p>
        </p:txBody>
      </p:sp>
      <p:sp>
        <p:nvSpPr>
          <p:cNvPr id="4" name="Tijdelijke aanduiding voor dianummer 3">
            <a:extLst>
              <a:ext uri="{FF2B5EF4-FFF2-40B4-BE49-F238E27FC236}">
                <a16:creationId xmlns:a16="http://schemas.microsoft.com/office/drawing/2014/main" id="{B3B443AF-890C-3460-9B51-F31F7803F476}"/>
              </a:ext>
            </a:extLst>
          </p:cNvPr>
          <p:cNvSpPr>
            <a:spLocks noGrp="1"/>
          </p:cNvSpPr>
          <p:nvPr>
            <p:ph type="sldNum" sz="quarter" idx="10"/>
          </p:nvPr>
        </p:nvSpPr>
        <p:spPr/>
        <p:txBody>
          <a:bodyPr/>
          <a:lstStyle/>
          <a:p>
            <a:fld id="{9FC8ED68-96CE-7944-ADE1-12D4522707F9}" type="slidenum">
              <a:rPr lang="nl-BE" smtClean="0"/>
              <a:pPr/>
              <a:t>58</a:t>
            </a:fld>
            <a:endParaRPr lang="nl-BE" dirty="0"/>
          </a:p>
        </p:txBody>
      </p:sp>
      <p:pic>
        <p:nvPicPr>
          <p:cNvPr id="5" name="Tijdelijke aanduiding voor afbeelding 15">
            <a:extLst>
              <a:ext uri="{FF2B5EF4-FFF2-40B4-BE49-F238E27FC236}">
                <a16:creationId xmlns:a16="http://schemas.microsoft.com/office/drawing/2014/main" id="{8E926848-0E87-1B9B-A9C3-17A1F0DB4513}"/>
              </a:ext>
            </a:extLst>
          </p:cNvPr>
          <p:cNvPicPr>
            <a:picLocks noChangeAspect="1"/>
          </p:cNvPicPr>
          <p:nvPr/>
        </p:nvPicPr>
        <p:blipFill rotWithShape="1">
          <a:blip r:embed="rId2"/>
          <a:srcRect t="9869" b="6168"/>
          <a:stretch/>
        </p:blipFill>
        <p:spPr>
          <a:xfrm>
            <a:off x="10751695" y="208508"/>
            <a:ext cx="1440305" cy="1089220"/>
          </a:xfrm>
          <a:prstGeom prst="rect">
            <a:avLst/>
          </a:prstGeom>
        </p:spPr>
      </p:pic>
    </p:spTree>
    <p:extLst>
      <p:ext uri="{BB962C8B-B14F-4D97-AF65-F5344CB8AC3E}">
        <p14:creationId xmlns:p14="http://schemas.microsoft.com/office/powerpoint/2010/main" val="31468354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62EA2E8F-25C8-C56D-98B5-54AF72CE2F10}"/>
              </a:ext>
            </a:extLst>
          </p:cNvPr>
          <p:cNvSpPr>
            <a:spLocks noGrp="1"/>
          </p:cNvSpPr>
          <p:nvPr>
            <p:ph idx="1"/>
          </p:nvPr>
        </p:nvSpPr>
        <p:spPr/>
        <p:txBody>
          <a:bodyPr/>
          <a:lstStyle/>
          <a:p>
            <a:pPr marL="342900" indent="-342900">
              <a:buFont typeface="Arial" panose="020B0604020202020204" pitchFamily="34" charset="0"/>
              <a:buChar char="•"/>
            </a:pPr>
            <a:r>
              <a:rPr lang="nl-BE" sz="2400" dirty="0"/>
              <a:t>Komt u in de buurt van de werf? Volg </a:t>
            </a:r>
            <a:r>
              <a:rPr lang="nl-BE" sz="2400" b="1" dirty="0"/>
              <a:t>deze richtlijnen</a:t>
            </a:r>
            <a:r>
              <a:rPr lang="nl-BE" sz="2400" dirty="0"/>
              <a:t>:</a:t>
            </a:r>
          </a:p>
          <a:p>
            <a:pPr marL="800100" lvl="1" indent="-342900">
              <a:buFont typeface="Arial" panose="020B0604020202020204" pitchFamily="34" charset="0"/>
              <a:buChar char="•"/>
            </a:pPr>
            <a:r>
              <a:rPr lang="nl-BE" dirty="0"/>
              <a:t>Respecteer de werfsignalisatie, de afsluitingen en de verkeersregels.</a:t>
            </a:r>
          </a:p>
          <a:p>
            <a:pPr marL="800100" lvl="1" indent="-342900">
              <a:buFont typeface="Arial" panose="020B0604020202020204" pitchFamily="34" charset="0"/>
              <a:buChar char="•"/>
            </a:pPr>
            <a:r>
              <a:rPr lang="nl-BE" dirty="0"/>
              <a:t>Ga alleen op de werf als het echt niet anders kan.</a:t>
            </a:r>
          </a:p>
          <a:p>
            <a:pPr marL="800100" lvl="1" indent="-342900">
              <a:buFont typeface="Arial" panose="020B0604020202020204" pitchFamily="34" charset="0"/>
              <a:buChar char="•"/>
            </a:pPr>
            <a:r>
              <a:rPr lang="nl-BE" dirty="0"/>
              <a:t>Moet u toch de werf op? Kijk dan extra uit voor mogelijke obstakels, putten en voertuigen.</a:t>
            </a:r>
          </a:p>
          <a:p>
            <a:pPr marL="800100" lvl="1" indent="-342900">
              <a:buFont typeface="Arial" panose="020B0604020202020204" pitchFamily="34" charset="0"/>
              <a:buChar char="•"/>
            </a:pPr>
            <a:r>
              <a:rPr lang="nl-BE" dirty="0"/>
              <a:t>Maak, voor je de werf oversteekt, altijd oogcontact met de vrachtwagenchauffeur of kraanbestuurder. Alleen zo bent u zeker dat hij of zij u gezien heeft. Met een hesje bent u extra zichtbaar.</a:t>
            </a:r>
          </a:p>
          <a:p>
            <a:pPr marL="800100" lvl="1" indent="-342900">
              <a:buFont typeface="Arial" panose="020B0604020202020204" pitchFamily="34" charset="0"/>
              <a:buChar char="•"/>
            </a:pPr>
            <a:r>
              <a:rPr lang="nl-BE" dirty="0"/>
              <a:t>Zorg dat u op de werf alles ziet en hoort. Uw gsm en koptelefoon bergt u dus best even op.</a:t>
            </a:r>
          </a:p>
          <a:p>
            <a:pPr marL="800100" lvl="1" indent="-342900">
              <a:buFont typeface="Arial" panose="020B0604020202020204" pitchFamily="34" charset="0"/>
              <a:buChar char="•"/>
            </a:pPr>
            <a:r>
              <a:rPr lang="nl-BE" dirty="0"/>
              <a:t>Blijf aandachtig voor uw eigen veiligheid en die van uw kinderen, andere bewoners of voorbijgangers.</a:t>
            </a:r>
          </a:p>
          <a:p>
            <a:pPr lvl="1"/>
            <a:endParaRPr lang="nl-BE" sz="2000" dirty="0"/>
          </a:p>
          <a:p>
            <a:pPr marL="342900" indent="-342900">
              <a:buFont typeface="Arial" panose="020B0604020202020204" pitchFamily="34" charset="0"/>
              <a:buChar char="•"/>
            </a:pPr>
            <a:endParaRPr lang="nl-NL" dirty="0"/>
          </a:p>
        </p:txBody>
      </p:sp>
      <p:sp>
        <p:nvSpPr>
          <p:cNvPr id="3" name="Titel 2">
            <a:extLst>
              <a:ext uri="{FF2B5EF4-FFF2-40B4-BE49-F238E27FC236}">
                <a16:creationId xmlns:a16="http://schemas.microsoft.com/office/drawing/2014/main" id="{37779DFD-7FC6-A34D-4B05-683E0525002D}"/>
              </a:ext>
            </a:extLst>
          </p:cNvPr>
          <p:cNvSpPr>
            <a:spLocks noGrp="1"/>
          </p:cNvSpPr>
          <p:nvPr>
            <p:ph type="title"/>
          </p:nvPr>
        </p:nvSpPr>
        <p:spPr/>
        <p:txBody>
          <a:bodyPr/>
          <a:lstStyle/>
          <a:p>
            <a:r>
              <a:rPr lang="nl-NL" dirty="0"/>
              <a:t>Hinder en omleidingen</a:t>
            </a:r>
          </a:p>
        </p:txBody>
      </p:sp>
      <p:sp>
        <p:nvSpPr>
          <p:cNvPr id="4" name="Tijdelijke aanduiding voor dianummer 3">
            <a:extLst>
              <a:ext uri="{FF2B5EF4-FFF2-40B4-BE49-F238E27FC236}">
                <a16:creationId xmlns:a16="http://schemas.microsoft.com/office/drawing/2014/main" id="{B3B443AF-890C-3460-9B51-F31F7803F476}"/>
              </a:ext>
            </a:extLst>
          </p:cNvPr>
          <p:cNvSpPr>
            <a:spLocks noGrp="1"/>
          </p:cNvSpPr>
          <p:nvPr>
            <p:ph type="sldNum" sz="quarter" idx="10"/>
          </p:nvPr>
        </p:nvSpPr>
        <p:spPr/>
        <p:txBody>
          <a:bodyPr/>
          <a:lstStyle/>
          <a:p>
            <a:fld id="{9FC8ED68-96CE-7944-ADE1-12D4522707F9}" type="slidenum">
              <a:rPr lang="nl-BE" smtClean="0"/>
              <a:pPr/>
              <a:t>59</a:t>
            </a:fld>
            <a:endParaRPr lang="nl-BE" dirty="0"/>
          </a:p>
        </p:txBody>
      </p:sp>
      <p:pic>
        <p:nvPicPr>
          <p:cNvPr id="5" name="Tijdelijke aanduiding voor afbeelding 15">
            <a:extLst>
              <a:ext uri="{FF2B5EF4-FFF2-40B4-BE49-F238E27FC236}">
                <a16:creationId xmlns:a16="http://schemas.microsoft.com/office/drawing/2014/main" id="{26AF3E9A-640B-CDEF-7214-0EC1EEDD9DBF}"/>
              </a:ext>
            </a:extLst>
          </p:cNvPr>
          <p:cNvPicPr>
            <a:picLocks noChangeAspect="1"/>
          </p:cNvPicPr>
          <p:nvPr/>
        </p:nvPicPr>
        <p:blipFill rotWithShape="1">
          <a:blip r:embed="rId2"/>
          <a:srcRect t="9869" b="6168"/>
          <a:stretch/>
        </p:blipFill>
        <p:spPr>
          <a:xfrm>
            <a:off x="10751695" y="208508"/>
            <a:ext cx="1440305" cy="1089220"/>
          </a:xfrm>
          <a:prstGeom prst="rect">
            <a:avLst/>
          </a:prstGeom>
        </p:spPr>
      </p:pic>
    </p:spTree>
    <p:extLst>
      <p:ext uri="{BB962C8B-B14F-4D97-AF65-F5344CB8AC3E}">
        <p14:creationId xmlns:p14="http://schemas.microsoft.com/office/powerpoint/2010/main" val="2791818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9E09269A-655F-253A-8C5D-D0251EB8B240}"/>
              </a:ext>
            </a:extLst>
          </p:cNvPr>
          <p:cNvSpPr>
            <a:spLocks noGrp="1"/>
          </p:cNvSpPr>
          <p:nvPr>
            <p:ph type="title"/>
          </p:nvPr>
        </p:nvSpPr>
        <p:spPr/>
        <p:txBody>
          <a:bodyPr/>
          <a:lstStyle/>
          <a:p>
            <a:r>
              <a:rPr lang="nl-BE" dirty="0"/>
              <a:t>Wie is wie?</a:t>
            </a:r>
          </a:p>
        </p:txBody>
      </p:sp>
      <p:pic>
        <p:nvPicPr>
          <p:cNvPr id="25" name="Tijdelijke aanduiding voor afbeelding 24">
            <a:extLst>
              <a:ext uri="{FF2B5EF4-FFF2-40B4-BE49-F238E27FC236}">
                <a16:creationId xmlns:a16="http://schemas.microsoft.com/office/drawing/2014/main" id="{214261B7-5E36-4011-C646-A6C8CA8C1E83}"/>
              </a:ext>
            </a:extLst>
          </p:cNvPr>
          <p:cNvPicPr>
            <a:picLocks noGrp="1" noChangeAspect="1"/>
          </p:cNvPicPr>
          <p:nvPr>
            <p:ph type="pic" sz="quarter" idx="15"/>
          </p:nvPr>
        </p:nvPicPr>
        <p:blipFill rotWithShape="1">
          <a:blip r:embed="rId3"/>
          <a:srcRect l="-2683" t="-43475" r="-2683" b="-43475"/>
          <a:stretch/>
        </p:blipFill>
        <p:spPr>
          <a:xfrm>
            <a:off x="3554533" y="1665081"/>
            <a:ext cx="2205845" cy="1389626"/>
          </a:xfrm>
        </p:spPr>
      </p:pic>
      <p:sp>
        <p:nvSpPr>
          <p:cNvPr id="39" name="Tijdelijke aanduiding voor tekst 38">
            <a:extLst>
              <a:ext uri="{FF2B5EF4-FFF2-40B4-BE49-F238E27FC236}">
                <a16:creationId xmlns:a16="http://schemas.microsoft.com/office/drawing/2014/main" id="{292FA63E-AB47-FB73-F49E-19EC040314B5}"/>
              </a:ext>
            </a:extLst>
          </p:cNvPr>
          <p:cNvSpPr>
            <a:spLocks noGrp="1"/>
          </p:cNvSpPr>
          <p:nvPr>
            <p:ph type="body" sz="quarter" idx="16"/>
          </p:nvPr>
        </p:nvSpPr>
        <p:spPr/>
        <p:txBody>
          <a:bodyPr/>
          <a:lstStyle/>
          <a:p>
            <a:r>
              <a:rPr lang="nl-BE" dirty="0"/>
              <a:t>Fluvius is de opdrachtgever van de rioleringswerken.</a:t>
            </a:r>
          </a:p>
        </p:txBody>
      </p:sp>
      <p:pic>
        <p:nvPicPr>
          <p:cNvPr id="27" name="Tijdelijke aanduiding voor afbeelding 26">
            <a:extLst>
              <a:ext uri="{FF2B5EF4-FFF2-40B4-BE49-F238E27FC236}">
                <a16:creationId xmlns:a16="http://schemas.microsoft.com/office/drawing/2014/main" id="{459D1EBA-E0A3-BD5D-B3C8-78FFB3AEC457}"/>
              </a:ext>
            </a:extLst>
          </p:cNvPr>
          <p:cNvPicPr>
            <a:picLocks noGrp="1" noChangeAspect="1"/>
          </p:cNvPicPr>
          <p:nvPr>
            <p:ph type="pic" sz="quarter" idx="17"/>
          </p:nvPr>
        </p:nvPicPr>
        <p:blipFill>
          <a:blip r:embed="rId4"/>
          <a:srcRect t="6378" b="6378"/>
          <a:stretch/>
        </p:blipFill>
        <p:spPr>
          <a:xfrm>
            <a:off x="6431624" y="1665080"/>
            <a:ext cx="1967284" cy="1245544"/>
          </a:xfrm>
        </p:spPr>
      </p:pic>
      <p:sp>
        <p:nvSpPr>
          <p:cNvPr id="40" name="Tijdelijke aanduiding voor tekst 39">
            <a:extLst>
              <a:ext uri="{FF2B5EF4-FFF2-40B4-BE49-F238E27FC236}">
                <a16:creationId xmlns:a16="http://schemas.microsoft.com/office/drawing/2014/main" id="{AB092F66-F1FC-9AA5-8787-26950ADAD678}"/>
              </a:ext>
            </a:extLst>
          </p:cNvPr>
          <p:cNvSpPr>
            <a:spLocks noGrp="1"/>
          </p:cNvSpPr>
          <p:nvPr>
            <p:ph type="body" sz="quarter" idx="18"/>
          </p:nvPr>
        </p:nvSpPr>
        <p:spPr/>
        <p:txBody>
          <a:bodyPr>
            <a:normAutofit fontScale="92500" lnSpcReduction="10000"/>
          </a:bodyPr>
          <a:lstStyle/>
          <a:p>
            <a:r>
              <a:rPr lang="nl-BE" dirty="0"/>
              <a:t>Aquafin legt een verbindingriool aan op de Zwarte Brugstraat en Linkhoutstraat tot aan de Boogbosstraat. </a:t>
            </a:r>
          </a:p>
        </p:txBody>
      </p:sp>
      <p:pic>
        <p:nvPicPr>
          <p:cNvPr id="29" name="Tijdelijke aanduiding voor afbeelding 28">
            <a:extLst>
              <a:ext uri="{FF2B5EF4-FFF2-40B4-BE49-F238E27FC236}">
                <a16:creationId xmlns:a16="http://schemas.microsoft.com/office/drawing/2014/main" id="{50173B8D-A3B2-B10B-8F30-D9AE202353A6}"/>
              </a:ext>
            </a:extLst>
          </p:cNvPr>
          <p:cNvPicPr>
            <a:picLocks noGrp="1" noChangeAspect="1"/>
          </p:cNvPicPr>
          <p:nvPr>
            <p:ph type="pic" sz="quarter" idx="19"/>
          </p:nvPr>
        </p:nvPicPr>
        <p:blipFill rotWithShape="1">
          <a:blip r:embed="rId5"/>
          <a:srcRect t="-30568" r="-890" b="-87992"/>
          <a:stretch/>
        </p:blipFill>
        <p:spPr>
          <a:xfrm>
            <a:off x="9094847" y="1665081"/>
            <a:ext cx="2205845" cy="1396584"/>
          </a:xfrm>
        </p:spPr>
      </p:pic>
      <p:sp>
        <p:nvSpPr>
          <p:cNvPr id="41" name="Tijdelijke aanduiding voor tekst 40">
            <a:extLst>
              <a:ext uri="{FF2B5EF4-FFF2-40B4-BE49-F238E27FC236}">
                <a16:creationId xmlns:a16="http://schemas.microsoft.com/office/drawing/2014/main" id="{B550D0FA-CA87-DCF4-A809-C723E3CBCD32}"/>
              </a:ext>
            </a:extLst>
          </p:cNvPr>
          <p:cNvSpPr>
            <a:spLocks noGrp="1"/>
          </p:cNvSpPr>
          <p:nvPr>
            <p:ph type="body" sz="quarter" idx="20"/>
          </p:nvPr>
        </p:nvSpPr>
        <p:spPr/>
        <p:txBody>
          <a:bodyPr/>
          <a:lstStyle/>
          <a:p>
            <a:r>
              <a:rPr lang="nl-BE" dirty="0"/>
              <a:t>Het ontwerp van de weg en de riolering tekende studiebureau Sweco uit.</a:t>
            </a:r>
          </a:p>
        </p:txBody>
      </p:sp>
      <p:sp>
        <p:nvSpPr>
          <p:cNvPr id="38" name="Tijdelijke aanduiding voor tekst 37">
            <a:extLst>
              <a:ext uri="{FF2B5EF4-FFF2-40B4-BE49-F238E27FC236}">
                <a16:creationId xmlns:a16="http://schemas.microsoft.com/office/drawing/2014/main" id="{86A74EBD-7E7B-6D72-DB04-2323B7C73D2D}"/>
              </a:ext>
            </a:extLst>
          </p:cNvPr>
          <p:cNvSpPr>
            <a:spLocks noGrp="1"/>
          </p:cNvSpPr>
          <p:nvPr>
            <p:ph type="body" sz="quarter" idx="14"/>
          </p:nvPr>
        </p:nvSpPr>
        <p:spPr/>
        <p:txBody>
          <a:bodyPr/>
          <a:lstStyle/>
          <a:p>
            <a:r>
              <a:rPr lang="nl-BE" dirty="0"/>
              <a:t>De gemeente is de opdrachtgever van de wegenwerken.</a:t>
            </a:r>
          </a:p>
        </p:txBody>
      </p:sp>
      <p:sp>
        <p:nvSpPr>
          <p:cNvPr id="21" name="Tijdelijke aanduiding voor dianummer 20">
            <a:extLst>
              <a:ext uri="{FF2B5EF4-FFF2-40B4-BE49-F238E27FC236}">
                <a16:creationId xmlns:a16="http://schemas.microsoft.com/office/drawing/2014/main" id="{D4D80E93-6A35-EDEA-8F8F-9C4A06171C8F}"/>
              </a:ext>
            </a:extLst>
          </p:cNvPr>
          <p:cNvSpPr>
            <a:spLocks noGrp="1"/>
          </p:cNvSpPr>
          <p:nvPr>
            <p:ph type="sldNum" sz="quarter" idx="21"/>
          </p:nvPr>
        </p:nvSpPr>
        <p:spPr/>
        <p:txBody>
          <a:bodyPr/>
          <a:lstStyle/>
          <a:p>
            <a:fld id="{591E5747-6C9E-DC47-BBB7-1964FAC56069}" type="slidenum">
              <a:rPr lang="nl-BE" smtClean="0"/>
              <a:pPr/>
              <a:t>6</a:t>
            </a:fld>
            <a:endParaRPr lang="nl-BE" dirty="0"/>
          </a:p>
        </p:txBody>
      </p:sp>
      <p:pic>
        <p:nvPicPr>
          <p:cNvPr id="47" name="Tijdelijke aanduiding voor afbeelding 46">
            <a:extLst>
              <a:ext uri="{FF2B5EF4-FFF2-40B4-BE49-F238E27FC236}">
                <a16:creationId xmlns:a16="http://schemas.microsoft.com/office/drawing/2014/main" id="{96BD608B-4F3E-3AF6-540B-0D9249D17FB7}"/>
              </a:ext>
            </a:extLst>
          </p:cNvPr>
          <p:cNvPicPr>
            <a:picLocks noGrp="1" noChangeAspect="1"/>
          </p:cNvPicPr>
          <p:nvPr>
            <p:ph type="pic" sz="quarter" idx="13"/>
          </p:nvPr>
        </p:nvPicPr>
        <p:blipFill rotWithShape="1">
          <a:blip r:embed="rId6"/>
          <a:srcRect l="-8018" t="-25001" r="-8018" b="-25001"/>
          <a:stretch/>
        </p:blipFill>
        <p:spPr>
          <a:xfrm>
            <a:off x="784376" y="1665080"/>
            <a:ext cx="2205845" cy="1389626"/>
          </a:xfrm>
        </p:spPr>
      </p:pic>
    </p:spTree>
    <p:extLst>
      <p:ext uri="{BB962C8B-B14F-4D97-AF65-F5344CB8AC3E}">
        <p14:creationId xmlns:p14="http://schemas.microsoft.com/office/powerpoint/2010/main" val="18836137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4AD136-A10E-7DE9-7753-9CB26FC55362}"/>
              </a:ext>
            </a:extLst>
          </p:cNvPr>
          <p:cNvSpPr>
            <a:spLocks noGrp="1"/>
          </p:cNvSpPr>
          <p:nvPr>
            <p:ph type="title"/>
          </p:nvPr>
        </p:nvSpPr>
        <p:spPr>
          <a:xfrm>
            <a:off x="6349042" y="5246665"/>
            <a:ext cx="5183652" cy="1123296"/>
          </a:xfrm>
        </p:spPr>
        <p:txBody>
          <a:bodyPr/>
          <a:lstStyle/>
          <a:p>
            <a:r>
              <a:rPr lang="nl-BE" dirty="0"/>
              <a:t>Vragen?</a:t>
            </a:r>
          </a:p>
        </p:txBody>
      </p:sp>
    </p:spTree>
    <p:extLst>
      <p:ext uri="{BB962C8B-B14F-4D97-AF65-F5344CB8AC3E}">
        <p14:creationId xmlns:p14="http://schemas.microsoft.com/office/powerpoint/2010/main" val="20205986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F8EA97-F089-70CC-2ABE-1BEC914DFE22}"/>
              </a:ext>
            </a:extLst>
          </p:cNvPr>
          <p:cNvSpPr>
            <a:spLocks noGrp="1"/>
          </p:cNvSpPr>
          <p:nvPr>
            <p:ph type="title"/>
          </p:nvPr>
        </p:nvSpPr>
        <p:spPr/>
        <p:txBody>
          <a:bodyPr/>
          <a:lstStyle/>
          <a:p>
            <a:r>
              <a:rPr lang="nl-BE" dirty="0"/>
              <a:t>Contactgegevens</a:t>
            </a:r>
          </a:p>
        </p:txBody>
      </p:sp>
      <p:pic>
        <p:nvPicPr>
          <p:cNvPr id="6" name="Afbeelding 5">
            <a:extLst>
              <a:ext uri="{FF2B5EF4-FFF2-40B4-BE49-F238E27FC236}">
                <a16:creationId xmlns:a16="http://schemas.microsoft.com/office/drawing/2014/main" id="{58930626-8C20-9BA0-76F6-804511D5BFDB}"/>
              </a:ext>
            </a:extLst>
          </p:cNvPr>
          <p:cNvPicPr>
            <a:picLocks noChangeAspect="1"/>
          </p:cNvPicPr>
          <p:nvPr/>
        </p:nvPicPr>
        <p:blipFill>
          <a:blip r:embed="rId2"/>
          <a:stretch>
            <a:fillRect/>
          </a:stretch>
        </p:blipFill>
        <p:spPr>
          <a:xfrm>
            <a:off x="475341" y="2993327"/>
            <a:ext cx="628008" cy="628008"/>
          </a:xfrm>
          <a:prstGeom prst="rect">
            <a:avLst/>
          </a:prstGeom>
        </p:spPr>
      </p:pic>
      <p:sp>
        <p:nvSpPr>
          <p:cNvPr id="9" name="Tekstvak 8">
            <a:extLst>
              <a:ext uri="{FF2B5EF4-FFF2-40B4-BE49-F238E27FC236}">
                <a16:creationId xmlns:a16="http://schemas.microsoft.com/office/drawing/2014/main" id="{4161946A-6444-A6E8-B32D-903EFB96618C}"/>
              </a:ext>
            </a:extLst>
          </p:cNvPr>
          <p:cNvSpPr txBox="1"/>
          <p:nvPr/>
        </p:nvSpPr>
        <p:spPr>
          <a:xfrm>
            <a:off x="4765370" y="3109267"/>
            <a:ext cx="2587930" cy="830997"/>
          </a:xfrm>
          <a:prstGeom prst="rect">
            <a:avLst/>
          </a:prstGeom>
          <a:noFill/>
        </p:spPr>
        <p:txBody>
          <a:bodyPr wrap="square" rtlCol="0">
            <a:spAutoFit/>
          </a:bodyPr>
          <a:lstStyle/>
          <a:p>
            <a:r>
              <a:rPr lang="nl-BE" sz="2400" b="1" dirty="0">
                <a:solidFill>
                  <a:schemeClr val="accent1"/>
                </a:solidFill>
                <a:latin typeface="Arial" panose="020B0604020202020204" pitchFamily="34" charset="0"/>
                <a:cs typeface="Arial" panose="020B0604020202020204" pitchFamily="34" charset="0"/>
              </a:rPr>
              <a:t>lummen.be/</a:t>
            </a:r>
            <a:br>
              <a:rPr lang="nl-BE" sz="2400" b="1" dirty="0">
                <a:solidFill>
                  <a:schemeClr val="accent1"/>
                </a:solidFill>
                <a:latin typeface="Arial" panose="020B0604020202020204" pitchFamily="34" charset="0"/>
                <a:cs typeface="Arial" panose="020B0604020202020204" pitchFamily="34" charset="0"/>
              </a:rPr>
            </a:br>
            <a:r>
              <a:rPr lang="nl-BE" sz="2400" b="1" dirty="0">
                <a:solidFill>
                  <a:schemeClr val="accent1"/>
                </a:solidFill>
                <a:latin typeface="Arial" panose="020B0604020202020204" pitchFamily="34" charset="0"/>
                <a:cs typeface="Arial" panose="020B0604020202020204" pitchFamily="34" charset="0"/>
              </a:rPr>
              <a:t>wegenwerken</a:t>
            </a:r>
          </a:p>
        </p:txBody>
      </p:sp>
      <p:pic>
        <p:nvPicPr>
          <p:cNvPr id="10" name="Afbeelding 9">
            <a:extLst>
              <a:ext uri="{FF2B5EF4-FFF2-40B4-BE49-F238E27FC236}">
                <a16:creationId xmlns:a16="http://schemas.microsoft.com/office/drawing/2014/main" id="{4199D8DD-EF6F-29A0-A902-37CFC0E07362}"/>
              </a:ext>
            </a:extLst>
          </p:cNvPr>
          <p:cNvPicPr>
            <a:picLocks noChangeAspect="1"/>
          </p:cNvPicPr>
          <p:nvPr/>
        </p:nvPicPr>
        <p:blipFill>
          <a:blip r:embed="rId3"/>
          <a:stretch>
            <a:fillRect/>
          </a:stretch>
        </p:blipFill>
        <p:spPr>
          <a:xfrm>
            <a:off x="4213183" y="2993327"/>
            <a:ext cx="437887" cy="643146"/>
          </a:xfrm>
          <a:prstGeom prst="rect">
            <a:avLst/>
          </a:prstGeom>
        </p:spPr>
      </p:pic>
      <p:sp>
        <p:nvSpPr>
          <p:cNvPr id="11" name="Tekstvak 10">
            <a:extLst>
              <a:ext uri="{FF2B5EF4-FFF2-40B4-BE49-F238E27FC236}">
                <a16:creationId xmlns:a16="http://schemas.microsoft.com/office/drawing/2014/main" id="{3C1BCEAF-0E38-4DD4-9C62-CA181D4602A7}"/>
              </a:ext>
            </a:extLst>
          </p:cNvPr>
          <p:cNvSpPr txBox="1"/>
          <p:nvPr/>
        </p:nvSpPr>
        <p:spPr>
          <a:xfrm>
            <a:off x="1217649" y="3174808"/>
            <a:ext cx="1944906" cy="461665"/>
          </a:xfrm>
          <a:prstGeom prst="rect">
            <a:avLst/>
          </a:prstGeom>
          <a:noFill/>
        </p:spPr>
        <p:txBody>
          <a:bodyPr wrap="square" rtlCol="0">
            <a:spAutoFit/>
          </a:bodyPr>
          <a:lstStyle/>
          <a:p>
            <a:r>
              <a:rPr lang="nl-BE" sz="2400" b="1" u="none" strike="noStrike" dirty="0">
                <a:solidFill>
                  <a:schemeClr val="accent1"/>
                </a:solidFill>
                <a:effectLst/>
                <a:latin typeface="Arial" panose="020B0604020202020204" pitchFamily="34" charset="0"/>
                <a:cs typeface="Arial" panose="020B0604020202020204" pitchFamily="34" charset="0"/>
              </a:rPr>
              <a:t>013 390 590</a:t>
            </a:r>
            <a:endParaRPr lang="nl-BE" sz="2400" b="1" dirty="0">
              <a:solidFill>
                <a:schemeClr val="accent1"/>
              </a:solidFill>
              <a:latin typeface="Arial" panose="020B0604020202020204" pitchFamily="34" charset="0"/>
              <a:cs typeface="Arial" panose="020B0604020202020204" pitchFamily="34" charset="0"/>
            </a:endParaRPr>
          </a:p>
        </p:txBody>
      </p:sp>
      <p:sp>
        <p:nvSpPr>
          <p:cNvPr id="15" name="Tekstvak 14">
            <a:extLst>
              <a:ext uri="{FF2B5EF4-FFF2-40B4-BE49-F238E27FC236}">
                <a16:creationId xmlns:a16="http://schemas.microsoft.com/office/drawing/2014/main" id="{707D4E58-8B79-E8CA-50AB-5C883843AC61}"/>
              </a:ext>
            </a:extLst>
          </p:cNvPr>
          <p:cNvSpPr txBox="1"/>
          <p:nvPr/>
        </p:nvSpPr>
        <p:spPr>
          <a:xfrm>
            <a:off x="8734720" y="3109267"/>
            <a:ext cx="2744538" cy="830997"/>
          </a:xfrm>
          <a:prstGeom prst="rect">
            <a:avLst/>
          </a:prstGeom>
          <a:noFill/>
        </p:spPr>
        <p:txBody>
          <a:bodyPr wrap="square" rtlCol="0">
            <a:spAutoFit/>
          </a:bodyPr>
          <a:lstStyle/>
          <a:p>
            <a:r>
              <a:rPr lang="nl-BE" sz="2400" b="1" dirty="0">
                <a:solidFill>
                  <a:schemeClr val="accent1"/>
                </a:solidFill>
                <a:latin typeface="Arial" panose="020B0604020202020204" pitchFamily="34" charset="0"/>
                <a:cs typeface="Arial" panose="020B0604020202020204" pitchFamily="34" charset="0"/>
              </a:rPr>
              <a:t>lummen.be/</a:t>
            </a:r>
            <a:br>
              <a:rPr lang="nl-BE" sz="2400" b="1" dirty="0">
                <a:solidFill>
                  <a:schemeClr val="accent1"/>
                </a:solidFill>
                <a:latin typeface="Arial" panose="020B0604020202020204" pitchFamily="34" charset="0"/>
                <a:cs typeface="Arial" panose="020B0604020202020204" pitchFamily="34" charset="0"/>
              </a:rPr>
            </a:br>
            <a:r>
              <a:rPr lang="nl-BE" sz="2400" b="1" dirty="0">
                <a:solidFill>
                  <a:schemeClr val="accent1"/>
                </a:solidFill>
                <a:latin typeface="Arial" panose="020B0604020202020204" pitchFamily="34" charset="0"/>
                <a:cs typeface="Arial" panose="020B0604020202020204" pitchFamily="34" charset="0"/>
              </a:rPr>
              <a:t>werkenlinkhout</a:t>
            </a:r>
          </a:p>
        </p:txBody>
      </p:sp>
      <p:pic>
        <p:nvPicPr>
          <p:cNvPr id="3" name="Afbeelding 2">
            <a:extLst>
              <a:ext uri="{FF2B5EF4-FFF2-40B4-BE49-F238E27FC236}">
                <a16:creationId xmlns:a16="http://schemas.microsoft.com/office/drawing/2014/main" id="{C0D0D70B-8F2E-07A8-6FB1-1CBD86BB09E7}"/>
              </a:ext>
            </a:extLst>
          </p:cNvPr>
          <p:cNvPicPr>
            <a:picLocks noChangeAspect="1"/>
          </p:cNvPicPr>
          <p:nvPr/>
        </p:nvPicPr>
        <p:blipFill>
          <a:blip r:embed="rId4"/>
          <a:stretch>
            <a:fillRect/>
          </a:stretch>
        </p:blipFill>
        <p:spPr>
          <a:xfrm>
            <a:off x="7760904" y="2980817"/>
            <a:ext cx="795412" cy="849645"/>
          </a:xfrm>
          <a:prstGeom prst="rect">
            <a:avLst/>
          </a:prstGeom>
        </p:spPr>
      </p:pic>
    </p:spTree>
    <p:extLst>
      <p:ext uri="{BB962C8B-B14F-4D97-AF65-F5344CB8AC3E}">
        <p14:creationId xmlns:p14="http://schemas.microsoft.com/office/powerpoint/2010/main" val="42110837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DEA568-9976-C75E-C114-888B99A51B0B}"/>
              </a:ext>
            </a:extLst>
          </p:cNvPr>
          <p:cNvSpPr>
            <a:spLocks noGrp="1"/>
          </p:cNvSpPr>
          <p:nvPr>
            <p:ph type="title"/>
          </p:nvPr>
        </p:nvSpPr>
        <p:spPr/>
        <p:txBody>
          <a:bodyPr/>
          <a:lstStyle/>
          <a:p>
            <a:r>
              <a:rPr lang="nl-NL" dirty="0"/>
              <a:t>Bedankt voor </a:t>
            </a:r>
            <a:br>
              <a:rPr lang="nl-NL" dirty="0"/>
            </a:br>
            <a:r>
              <a:rPr lang="nl-NL" dirty="0"/>
              <a:t>uw aandacht!</a:t>
            </a:r>
          </a:p>
        </p:txBody>
      </p:sp>
    </p:spTree>
    <p:extLst>
      <p:ext uri="{BB962C8B-B14F-4D97-AF65-F5344CB8AC3E}">
        <p14:creationId xmlns:p14="http://schemas.microsoft.com/office/powerpoint/2010/main" val="2209082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56C94-FBFD-6053-696A-1FC51A1C926A}"/>
              </a:ext>
            </a:extLst>
          </p:cNvPr>
          <p:cNvSpPr>
            <a:spLocks noGrp="1"/>
          </p:cNvSpPr>
          <p:nvPr>
            <p:ph type="title"/>
          </p:nvPr>
        </p:nvSpPr>
        <p:spPr/>
        <p:txBody>
          <a:bodyPr/>
          <a:lstStyle/>
          <a:p>
            <a:r>
              <a:rPr lang="nl-NL" dirty="0"/>
              <a:t>Wie is wie?</a:t>
            </a:r>
          </a:p>
        </p:txBody>
      </p:sp>
      <p:pic>
        <p:nvPicPr>
          <p:cNvPr id="16" name="Tijdelijke aanduiding voor afbeelding 15">
            <a:extLst>
              <a:ext uri="{FF2B5EF4-FFF2-40B4-BE49-F238E27FC236}">
                <a16:creationId xmlns:a16="http://schemas.microsoft.com/office/drawing/2014/main" id="{E47EC526-FF80-C58F-614F-A48784A1F22C}"/>
              </a:ext>
            </a:extLst>
          </p:cNvPr>
          <p:cNvPicPr>
            <a:picLocks noGrp="1" noChangeAspect="1"/>
          </p:cNvPicPr>
          <p:nvPr>
            <p:ph type="pic" sz="quarter" idx="15"/>
          </p:nvPr>
        </p:nvPicPr>
        <p:blipFill rotWithShape="1">
          <a:blip r:embed="rId2"/>
          <a:srcRect t="9869" b="6168"/>
          <a:stretch/>
        </p:blipFill>
        <p:spPr>
          <a:xfrm>
            <a:off x="3594705" y="1630300"/>
            <a:ext cx="2125500" cy="1607393"/>
          </a:xfrm>
        </p:spPr>
      </p:pic>
      <p:sp>
        <p:nvSpPr>
          <p:cNvPr id="4" name="Tijdelijke aanduiding voor tekst 3">
            <a:extLst>
              <a:ext uri="{FF2B5EF4-FFF2-40B4-BE49-F238E27FC236}">
                <a16:creationId xmlns:a16="http://schemas.microsoft.com/office/drawing/2014/main" id="{664C2E62-DE16-F491-22FA-3805F34ECF80}"/>
              </a:ext>
            </a:extLst>
          </p:cNvPr>
          <p:cNvSpPr>
            <a:spLocks noGrp="1"/>
          </p:cNvSpPr>
          <p:nvPr>
            <p:ph type="body" sz="quarter" idx="16"/>
          </p:nvPr>
        </p:nvSpPr>
        <p:spPr/>
        <p:txBody>
          <a:bodyPr/>
          <a:lstStyle/>
          <a:p>
            <a:r>
              <a:rPr lang="nl-NL" dirty="0"/>
              <a:t>De boven- en ondergrondse werken worden uitgevoerd door Willemen Infra.</a:t>
            </a:r>
          </a:p>
        </p:txBody>
      </p:sp>
      <p:sp>
        <p:nvSpPr>
          <p:cNvPr id="5" name="Tijdelijke aanduiding voor afbeelding 4">
            <a:extLst>
              <a:ext uri="{FF2B5EF4-FFF2-40B4-BE49-F238E27FC236}">
                <a16:creationId xmlns:a16="http://schemas.microsoft.com/office/drawing/2014/main" id="{0EDD8353-9BE8-7BD0-C603-DD965FB772ED}"/>
              </a:ext>
            </a:extLst>
          </p:cNvPr>
          <p:cNvSpPr>
            <a:spLocks noGrp="1"/>
          </p:cNvSpPr>
          <p:nvPr>
            <p:ph type="pic" sz="quarter" idx="17"/>
          </p:nvPr>
        </p:nvSpPr>
        <p:spPr/>
      </p:sp>
      <p:sp>
        <p:nvSpPr>
          <p:cNvPr id="6" name="Tijdelijke aanduiding voor tekst 5">
            <a:extLst>
              <a:ext uri="{FF2B5EF4-FFF2-40B4-BE49-F238E27FC236}">
                <a16:creationId xmlns:a16="http://schemas.microsoft.com/office/drawing/2014/main" id="{74EB1E3C-D54E-0CAE-B8A9-E64EAC2D6875}"/>
              </a:ext>
            </a:extLst>
          </p:cNvPr>
          <p:cNvSpPr>
            <a:spLocks noGrp="1"/>
          </p:cNvSpPr>
          <p:nvPr>
            <p:ph type="body" sz="quarter" idx="18"/>
          </p:nvPr>
        </p:nvSpPr>
        <p:spPr/>
        <p:txBody>
          <a:bodyPr/>
          <a:lstStyle/>
          <a:p>
            <a:endParaRPr lang="nl-NL"/>
          </a:p>
        </p:txBody>
      </p:sp>
      <p:sp>
        <p:nvSpPr>
          <p:cNvPr id="7" name="Tijdelijke aanduiding voor afbeelding 6">
            <a:extLst>
              <a:ext uri="{FF2B5EF4-FFF2-40B4-BE49-F238E27FC236}">
                <a16:creationId xmlns:a16="http://schemas.microsoft.com/office/drawing/2014/main" id="{1D62A6BE-50A5-0448-332A-ECAE1A036993}"/>
              </a:ext>
            </a:extLst>
          </p:cNvPr>
          <p:cNvSpPr>
            <a:spLocks noGrp="1"/>
          </p:cNvSpPr>
          <p:nvPr>
            <p:ph type="pic" sz="quarter" idx="19"/>
          </p:nvPr>
        </p:nvSpPr>
        <p:spPr/>
      </p:sp>
      <p:sp>
        <p:nvSpPr>
          <p:cNvPr id="8" name="Tijdelijke aanduiding voor tekst 7">
            <a:extLst>
              <a:ext uri="{FF2B5EF4-FFF2-40B4-BE49-F238E27FC236}">
                <a16:creationId xmlns:a16="http://schemas.microsoft.com/office/drawing/2014/main" id="{35C94343-1AC5-2479-C1EC-EC84670D0852}"/>
              </a:ext>
            </a:extLst>
          </p:cNvPr>
          <p:cNvSpPr>
            <a:spLocks noGrp="1"/>
          </p:cNvSpPr>
          <p:nvPr>
            <p:ph type="body" sz="quarter" idx="20"/>
          </p:nvPr>
        </p:nvSpPr>
        <p:spPr/>
        <p:txBody>
          <a:bodyPr/>
          <a:lstStyle/>
          <a:p>
            <a:endParaRPr lang="nl-NL"/>
          </a:p>
        </p:txBody>
      </p:sp>
      <p:pic>
        <p:nvPicPr>
          <p:cNvPr id="14" name="Tijdelijke aanduiding voor afbeelding 13" descr="Afbeelding met tekst, visitekaartje&#10;&#10;Automatisch gegenereerde beschrijving">
            <a:extLst>
              <a:ext uri="{FF2B5EF4-FFF2-40B4-BE49-F238E27FC236}">
                <a16:creationId xmlns:a16="http://schemas.microsoft.com/office/drawing/2014/main" id="{0B6003CB-9D3D-69D3-03E4-F970181C744C}"/>
              </a:ext>
            </a:extLst>
          </p:cNvPr>
          <p:cNvPicPr>
            <a:picLocks noGrp="1" noChangeAspect="1"/>
          </p:cNvPicPr>
          <p:nvPr>
            <p:ph type="pic" sz="quarter" idx="13"/>
          </p:nvPr>
        </p:nvPicPr>
        <p:blipFill rotWithShape="1">
          <a:blip r:embed="rId3"/>
          <a:srcRect l="19538" t="25570" r="8050" b="27396"/>
          <a:stretch/>
        </p:blipFill>
        <p:spPr>
          <a:xfrm>
            <a:off x="666359" y="1859464"/>
            <a:ext cx="2323862" cy="1037549"/>
          </a:xfrm>
        </p:spPr>
      </p:pic>
      <p:sp>
        <p:nvSpPr>
          <p:cNvPr id="10" name="Tijdelijke aanduiding voor tekst 9">
            <a:extLst>
              <a:ext uri="{FF2B5EF4-FFF2-40B4-BE49-F238E27FC236}">
                <a16:creationId xmlns:a16="http://schemas.microsoft.com/office/drawing/2014/main" id="{CA452B12-19CD-FAA7-7453-B73736AAC387}"/>
              </a:ext>
            </a:extLst>
          </p:cNvPr>
          <p:cNvSpPr>
            <a:spLocks noGrp="1"/>
          </p:cNvSpPr>
          <p:nvPr>
            <p:ph type="body" sz="quarter" idx="14"/>
          </p:nvPr>
        </p:nvSpPr>
        <p:spPr/>
        <p:txBody>
          <a:bodyPr>
            <a:normAutofit/>
          </a:bodyPr>
          <a:lstStyle/>
          <a:p>
            <a:r>
              <a:rPr lang="nl-BE" dirty="0">
                <a:effectLst/>
                <a:latin typeface="Helvetica" pitchFamily="2" charset="0"/>
              </a:rPr>
              <a:t>De provincie Limburg subsidieert de fietspaden langs de Linkhoutstraat.</a:t>
            </a:r>
          </a:p>
        </p:txBody>
      </p:sp>
      <p:sp>
        <p:nvSpPr>
          <p:cNvPr id="11" name="Tijdelijke aanduiding voor dianummer 10">
            <a:extLst>
              <a:ext uri="{FF2B5EF4-FFF2-40B4-BE49-F238E27FC236}">
                <a16:creationId xmlns:a16="http://schemas.microsoft.com/office/drawing/2014/main" id="{059AD152-F4AD-F583-1AC9-B820A08A76F8}"/>
              </a:ext>
            </a:extLst>
          </p:cNvPr>
          <p:cNvSpPr>
            <a:spLocks noGrp="1"/>
          </p:cNvSpPr>
          <p:nvPr>
            <p:ph type="sldNum" sz="quarter" idx="21"/>
          </p:nvPr>
        </p:nvSpPr>
        <p:spPr/>
        <p:txBody>
          <a:bodyPr/>
          <a:lstStyle/>
          <a:p>
            <a:fld id="{591E5747-6C9E-DC47-BBB7-1964FAC56069}" type="slidenum">
              <a:rPr lang="nl-BE" smtClean="0"/>
              <a:pPr/>
              <a:t>7</a:t>
            </a:fld>
            <a:endParaRPr lang="nl-BE" dirty="0"/>
          </a:p>
        </p:txBody>
      </p:sp>
      <p:sp>
        <p:nvSpPr>
          <p:cNvPr id="12" name="Rechthoek 11">
            <a:extLst>
              <a:ext uri="{FF2B5EF4-FFF2-40B4-BE49-F238E27FC236}">
                <a16:creationId xmlns:a16="http://schemas.microsoft.com/office/drawing/2014/main" id="{FF8DFCC3-CB4A-5725-D256-C86E1D3C689F}"/>
              </a:ext>
            </a:extLst>
          </p:cNvPr>
          <p:cNvSpPr/>
          <p:nvPr/>
        </p:nvSpPr>
        <p:spPr>
          <a:xfrm>
            <a:off x="6096000" y="1307939"/>
            <a:ext cx="5620659" cy="34955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45225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4AD136-A10E-7DE9-7753-9CB26FC55362}"/>
              </a:ext>
            </a:extLst>
          </p:cNvPr>
          <p:cNvSpPr>
            <a:spLocks noGrp="1"/>
          </p:cNvSpPr>
          <p:nvPr>
            <p:ph type="title"/>
          </p:nvPr>
        </p:nvSpPr>
        <p:spPr>
          <a:xfrm>
            <a:off x="6349042" y="5246665"/>
            <a:ext cx="5183652" cy="1123296"/>
          </a:xfrm>
        </p:spPr>
        <p:txBody>
          <a:bodyPr/>
          <a:lstStyle/>
          <a:p>
            <a:r>
              <a:rPr lang="nl-BE" dirty="0"/>
              <a:t>Het project</a:t>
            </a:r>
          </a:p>
        </p:txBody>
      </p:sp>
    </p:spTree>
    <p:extLst>
      <p:ext uri="{BB962C8B-B14F-4D97-AF65-F5344CB8AC3E}">
        <p14:creationId xmlns:p14="http://schemas.microsoft.com/office/powerpoint/2010/main" val="1680546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CD218A33-16D9-4B5D-1C6D-1C5A85B03F82}"/>
              </a:ext>
            </a:extLst>
          </p:cNvPr>
          <p:cNvSpPr>
            <a:spLocks noGrp="1"/>
          </p:cNvSpPr>
          <p:nvPr>
            <p:ph idx="1"/>
          </p:nvPr>
        </p:nvSpPr>
        <p:spPr/>
        <p:txBody>
          <a:bodyPr/>
          <a:lstStyle/>
          <a:p>
            <a:pPr marL="342900" indent="-342900">
              <a:buFont typeface="Arial" panose="020B0604020202020204" pitchFamily="34" charset="0"/>
              <a:buChar char="•"/>
            </a:pPr>
            <a:r>
              <a:rPr lang="nl-BE" dirty="0"/>
              <a:t>Aanleg van </a:t>
            </a:r>
            <a:r>
              <a:rPr lang="nl-BE" b="1" dirty="0"/>
              <a:t>gescheiden riolering</a:t>
            </a:r>
            <a:r>
              <a:rPr lang="nl-BE" dirty="0"/>
              <a:t>: zo kunnen regen- en afvalwater apart worden afgevoerd.</a:t>
            </a:r>
          </a:p>
          <a:p>
            <a:pPr marL="800100" lvl="1" indent="-342900">
              <a:buFont typeface="Arial" panose="020B0604020202020204" pitchFamily="34" charset="0"/>
              <a:buChar char="•"/>
            </a:pPr>
            <a:r>
              <a:rPr lang="nl-BE" dirty="0"/>
              <a:t>Beter voor het milieu.</a:t>
            </a:r>
          </a:p>
          <a:p>
            <a:pPr marL="800100" lvl="1" indent="-342900">
              <a:buFont typeface="Arial" panose="020B0604020202020204" pitchFamily="34" charset="0"/>
              <a:buChar char="•"/>
            </a:pPr>
            <a:r>
              <a:rPr lang="nl-BE" dirty="0"/>
              <a:t>Verbetert het waterzuiveringsproces in het waterzuiveringsstation.</a:t>
            </a:r>
          </a:p>
          <a:p>
            <a:pPr marL="342900" indent="-342900">
              <a:buFont typeface="Arial" panose="020B0604020202020204" pitchFamily="34" charset="0"/>
              <a:buChar char="•"/>
            </a:pPr>
            <a:r>
              <a:rPr lang="nl-BE" dirty="0"/>
              <a:t>De </a:t>
            </a:r>
            <a:r>
              <a:rPr lang="nl-BE" b="1" dirty="0"/>
              <a:t>nutsleidingen</a:t>
            </a:r>
            <a:r>
              <a:rPr lang="nl-BE" dirty="0"/>
              <a:t> worden vernieuwd.</a:t>
            </a:r>
          </a:p>
          <a:p>
            <a:pPr marL="342900" indent="-342900">
              <a:buFont typeface="Arial" panose="020B0604020202020204" pitchFamily="34" charset="0"/>
              <a:buChar char="•"/>
            </a:pPr>
            <a:r>
              <a:rPr lang="nl-BE" dirty="0"/>
              <a:t>Er komt een </a:t>
            </a:r>
            <a:r>
              <a:rPr lang="nl-BE" b="1" dirty="0"/>
              <a:t>toegankelijke bushalte</a:t>
            </a:r>
            <a:r>
              <a:rPr lang="nl-BE" dirty="0"/>
              <a:t> op de Linkhoutstraat.</a:t>
            </a:r>
          </a:p>
          <a:p>
            <a:pPr marL="342900" indent="-342900">
              <a:buFont typeface="Arial" panose="020B0604020202020204" pitchFamily="34" charset="0"/>
              <a:buChar char="•"/>
            </a:pPr>
            <a:r>
              <a:rPr lang="nl-BE" dirty="0"/>
              <a:t>Er komen </a:t>
            </a:r>
            <a:r>
              <a:rPr lang="nl-BE" b="1" dirty="0"/>
              <a:t>veilige fietspaden</a:t>
            </a:r>
            <a:r>
              <a:rPr lang="nl-BE" dirty="0"/>
              <a:t> langs de Linkhoutstraat.</a:t>
            </a:r>
          </a:p>
          <a:p>
            <a:pPr marL="342900" indent="-342900">
              <a:buFont typeface="Arial" panose="020B0604020202020204" pitchFamily="34" charset="0"/>
              <a:buChar char="•"/>
            </a:pPr>
            <a:r>
              <a:rPr lang="nl-BE" dirty="0"/>
              <a:t>De </a:t>
            </a:r>
            <a:r>
              <a:rPr lang="nl-BE" b="1" dirty="0"/>
              <a:t>kruispunten</a:t>
            </a:r>
            <a:r>
              <a:rPr lang="nl-BE" dirty="0"/>
              <a:t> worden veiliger en groener ingericht:</a:t>
            </a:r>
          </a:p>
          <a:p>
            <a:pPr marL="800100" lvl="1" indent="-342900">
              <a:buFont typeface="Arial" panose="020B0604020202020204" pitchFamily="34" charset="0"/>
              <a:buChar char="•"/>
            </a:pPr>
            <a:r>
              <a:rPr lang="nl-BE" dirty="0"/>
              <a:t>Heidestraat en Kambergstraat</a:t>
            </a:r>
          </a:p>
          <a:p>
            <a:pPr marL="800100" lvl="1" indent="-342900">
              <a:buFont typeface="Arial" panose="020B0604020202020204" pitchFamily="34" charset="0"/>
              <a:buChar char="•"/>
            </a:pPr>
            <a:r>
              <a:rPr lang="nl-BE" dirty="0"/>
              <a:t>Hulshoekstraat en Smetanastraat</a:t>
            </a:r>
          </a:p>
          <a:p>
            <a:pPr marL="342900" indent="-342900">
              <a:buFont typeface="Arial" panose="020B0604020202020204" pitchFamily="34" charset="0"/>
              <a:buChar char="•"/>
            </a:pPr>
            <a:r>
              <a:rPr lang="nl-BE" dirty="0"/>
              <a:t>De weg wordt </a:t>
            </a:r>
            <a:r>
              <a:rPr lang="nl-BE" b="1" dirty="0"/>
              <a:t>vernieuwd</a:t>
            </a:r>
            <a:r>
              <a:rPr lang="nl-BE" dirty="0"/>
              <a:t>, in asfalt of in beton.</a:t>
            </a:r>
            <a:endParaRPr lang="nl-NL" dirty="0"/>
          </a:p>
        </p:txBody>
      </p:sp>
      <p:sp>
        <p:nvSpPr>
          <p:cNvPr id="6" name="Titel 5">
            <a:extLst>
              <a:ext uri="{FF2B5EF4-FFF2-40B4-BE49-F238E27FC236}">
                <a16:creationId xmlns:a16="http://schemas.microsoft.com/office/drawing/2014/main" id="{973E01BA-FE0C-20B4-7310-750FBB95643E}"/>
              </a:ext>
            </a:extLst>
          </p:cNvPr>
          <p:cNvSpPr>
            <a:spLocks noGrp="1"/>
          </p:cNvSpPr>
          <p:nvPr>
            <p:ph type="title"/>
          </p:nvPr>
        </p:nvSpPr>
        <p:spPr/>
        <p:txBody>
          <a:bodyPr/>
          <a:lstStyle/>
          <a:p>
            <a:r>
              <a:rPr lang="nl-BE" dirty="0"/>
              <a:t>Het project</a:t>
            </a:r>
          </a:p>
        </p:txBody>
      </p:sp>
      <p:sp>
        <p:nvSpPr>
          <p:cNvPr id="8" name="Tijdelijke aanduiding voor dianummer 7">
            <a:extLst>
              <a:ext uri="{FF2B5EF4-FFF2-40B4-BE49-F238E27FC236}">
                <a16:creationId xmlns:a16="http://schemas.microsoft.com/office/drawing/2014/main" id="{B03910D2-720E-4EBA-6E1F-C949F198F92F}"/>
              </a:ext>
            </a:extLst>
          </p:cNvPr>
          <p:cNvSpPr>
            <a:spLocks noGrp="1"/>
          </p:cNvSpPr>
          <p:nvPr>
            <p:ph type="sldNum" sz="quarter" idx="10"/>
          </p:nvPr>
        </p:nvSpPr>
        <p:spPr/>
        <p:txBody>
          <a:bodyPr/>
          <a:lstStyle/>
          <a:p>
            <a:fld id="{9FC8ED68-96CE-7944-ADE1-12D4522707F9}" type="slidenum">
              <a:rPr lang="nl-BE" smtClean="0"/>
              <a:pPr/>
              <a:t>9</a:t>
            </a:fld>
            <a:endParaRPr lang="nl-BE" dirty="0"/>
          </a:p>
        </p:txBody>
      </p:sp>
      <p:pic>
        <p:nvPicPr>
          <p:cNvPr id="2" name="Tijdelijke aanduiding voor afbeelding 46">
            <a:extLst>
              <a:ext uri="{FF2B5EF4-FFF2-40B4-BE49-F238E27FC236}">
                <a16:creationId xmlns:a16="http://schemas.microsoft.com/office/drawing/2014/main" id="{4ED8311C-75C1-7376-1641-1EA8F0B4A282}"/>
              </a:ext>
            </a:extLst>
          </p:cNvPr>
          <p:cNvPicPr>
            <a:picLocks noChangeAspect="1"/>
          </p:cNvPicPr>
          <p:nvPr/>
        </p:nvPicPr>
        <p:blipFill rotWithShape="1">
          <a:blip r:embed="rId2"/>
          <a:srcRect l="-8018" t="-25001" r="-8018" b="-25001"/>
          <a:stretch/>
        </p:blipFill>
        <p:spPr>
          <a:xfrm>
            <a:off x="10726129" y="39826"/>
            <a:ext cx="1384159" cy="871985"/>
          </a:xfrm>
          <a:prstGeom prst="rect">
            <a:avLst/>
          </a:prstGeom>
        </p:spPr>
      </p:pic>
    </p:spTree>
    <p:extLst>
      <p:ext uri="{BB962C8B-B14F-4D97-AF65-F5344CB8AC3E}">
        <p14:creationId xmlns:p14="http://schemas.microsoft.com/office/powerpoint/2010/main" val="438183609"/>
      </p:ext>
    </p:extLst>
  </p:cSld>
  <p:clrMapOvr>
    <a:masterClrMapping/>
  </p:clrMapOvr>
</p:sld>
</file>

<file path=ppt/theme/theme1.xml><?xml version="1.0" encoding="utf-8"?>
<a:theme xmlns:a="http://schemas.openxmlformats.org/drawingml/2006/main" name="Kantoorthema">
  <a:themeElements>
    <a:clrScheme name="Werken in Lummen 1">
      <a:dk1>
        <a:srgbClr val="1A1918"/>
      </a:dk1>
      <a:lt1>
        <a:srgbClr val="FFFFFF"/>
      </a:lt1>
      <a:dk2>
        <a:srgbClr val="1A1918"/>
      </a:dk2>
      <a:lt2>
        <a:srgbClr val="FFFFFF"/>
      </a:lt2>
      <a:accent1>
        <a:srgbClr val="EA5B0C"/>
      </a:accent1>
      <a:accent2>
        <a:srgbClr val="EA8B2D"/>
      </a:accent2>
      <a:accent3>
        <a:srgbClr val="2293C5"/>
      </a:accent3>
      <a:accent4>
        <a:srgbClr val="F2BB37"/>
      </a:accent4>
      <a:accent5>
        <a:srgbClr val="87BD40"/>
      </a:accent5>
      <a:accent6>
        <a:srgbClr val="EFEEE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02-27_Lummen_Werken in Lummen_sjabloon" id="{15B42604-8596-1E4D-930F-1E636F1D6A3C}" vid="{DC365AF1-A662-4C44-ACD0-33BB7B468DD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Omschrijving xmlns="FB7685C2-C8A2-4DFB-88E5-01A0147B9692" xsi:nil="true"/>
    <lcf76f155ced4ddcb4097134ff3c332f xmlns="fb7685c2-c8a2-4dfb-88e5-01a0147b9692">
      <Terms xmlns="http://schemas.microsoft.com/office/infopath/2007/PartnerControls"/>
    </lcf76f155ced4ddcb4097134ff3c332f>
    <TaxCatchAll xmlns="0ef32571-be88-48b0-9b27-f305670e4467" xsi:nil="true"/>
    <_dlc_DocId xmlns="0ef32571-be88-48b0-9b27-f305670e4467">CONNECT-2112212055-58165</_dlc_DocId>
    <_dlc_DocIdUrl xmlns="0ef32571-be88-48b0-9b27-f305670e4467">
      <Url>https://connectbe.sharepoint.com/Gemeente Lummen - Communicatie wegenwerken/_layouts/15/DocIdRedir.aspx?ID=CONNECT-2112212055-58165</Url>
      <Description>CONNECT-2112212055-58165</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109A0DCB79D7B24985199ED9874CF049" ma:contentTypeVersion="12" ma:contentTypeDescription="Een nieuw document maken." ma:contentTypeScope="" ma:versionID="824c2b0b6d22e0e0bab6a2de5a4aff7b">
  <xsd:schema xmlns:xsd="http://www.w3.org/2001/XMLSchema" xmlns:xs="http://www.w3.org/2001/XMLSchema" xmlns:p="http://schemas.microsoft.com/office/2006/metadata/properties" xmlns:ns2="0ef32571-be88-48b0-9b27-f305670e4467" xmlns:ns3="FB7685C2-C8A2-4DFB-88E5-01A0147B9692" xmlns:ns4="fb7685c2-c8a2-4dfb-88e5-01a0147b9692" targetNamespace="http://schemas.microsoft.com/office/2006/metadata/properties" ma:root="true" ma:fieldsID="c82e0bbdea4666ccd894ae564561c435" ns2:_="" ns3:_="" ns4:_="">
    <xsd:import namespace="0ef32571-be88-48b0-9b27-f305670e4467"/>
    <xsd:import namespace="FB7685C2-C8A2-4DFB-88E5-01A0147B9692"/>
    <xsd:import namespace="fb7685c2-c8a2-4dfb-88e5-01a0147b9692"/>
    <xsd:element name="properties">
      <xsd:complexType>
        <xsd:sequence>
          <xsd:element name="documentManagement">
            <xsd:complexType>
              <xsd:all>
                <xsd:element ref="ns2:_dlc_DocId" minOccurs="0"/>
                <xsd:element ref="ns2:_dlc_DocIdUrl" minOccurs="0"/>
                <xsd:element ref="ns2:_dlc_DocIdPersistId" minOccurs="0"/>
                <xsd:element ref="ns3:Omschrijving" minOccurs="0"/>
                <xsd:element ref="ns2:SharedWithUsers" minOccurs="0"/>
                <xsd:element ref="ns2:SharedWithDetails" minOccurs="0"/>
                <xsd:element ref="ns3:MediaServiceMetadata" minOccurs="0"/>
                <xsd:element ref="ns3:MediaServiceFastMetadata" minOccurs="0"/>
                <xsd:element ref="ns4:MediaServiceAutoKeyPoints" minOccurs="0"/>
                <xsd:element ref="ns4:MediaServiceKeyPoints" minOccurs="0"/>
                <xsd:element ref="ns4:MediaServiceDateTaken" minOccurs="0"/>
                <xsd:element ref="ns4:MediaServiceAutoTags" minOccurs="0"/>
                <xsd:element ref="ns4:MediaServiceGenerationTime" minOccurs="0"/>
                <xsd:element ref="ns4:MediaServiceEventHashCode" minOccurs="0"/>
                <xsd:element ref="ns4:MediaServiceLocation" minOccurs="0"/>
                <xsd:element ref="ns4:MediaServiceOCR" minOccurs="0"/>
                <xsd:element ref="ns4:lcf76f155ced4ddcb4097134ff3c332f" minOccurs="0"/>
                <xsd:element ref="ns2:TaxCatchAll"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f32571-be88-48b0-9b27-f305670e4467"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description="" ma:internalName="SharedWithDetails" ma:readOnly="true">
      <xsd:simpleType>
        <xsd:restriction base="dms:Note">
          <xsd:maxLength value="255"/>
        </xsd:restriction>
      </xsd:simpleType>
    </xsd:element>
    <xsd:element name="TaxCatchAll" ma:index="26" nillable="true" ma:displayName="Taxonomy Catch All Column" ma:hidden="true" ma:list="{293de84b-bfd4-4078-8fda-5713450dabfa}" ma:internalName="TaxCatchAll" ma:showField="CatchAllData" ma:web="0ef32571-be88-48b0-9b27-f305670e446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B7685C2-C8A2-4DFB-88E5-01A0147B9692" elementFormDefault="qualified">
    <xsd:import namespace="http://schemas.microsoft.com/office/2006/documentManagement/types"/>
    <xsd:import namespace="http://schemas.microsoft.com/office/infopath/2007/PartnerControls"/>
    <xsd:element name="Omschrijving" ma:index="11" nillable="true" ma:displayName="Omschrijving" ma:internalName="Omschrijving">
      <xsd:simpleType>
        <xsd:restriction base="dms:Note">
          <xsd:maxLength value="255"/>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7685c2-c8a2-4dfb-88e5-01a0147b9692" elementFormDefault="qualified">
    <xsd:import namespace="http://schemas.microsoft.com/office/2006/documentManagement/types"/>
    <xsd:import namespace="http://schemas.microsoft.com/office/infopath/2007/PartnerControls"/>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lcf76f155ced4ddcb4097134ff3c332f" ma:index="25" nillable="true" ma:taxonomy="true" ma:internalName="lcf76f155ced4ddcb4097134ff3c332f" ma:taxonomyFieldName="MediaServiceImageTags" ma:displayName="Afbeeldingtags" ma:readOnly="false" ma:fieldId="{5cf76f15-5ced-4ddc-b409-7134ff3c332f}" ma:taxonomyMulti="true" ma:sspId="36a5790c-6566-4bf6-a2a8-bd82416381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FB4E47-D646-4F63-8D03-CF4B6E471815}">
  <ds:schemaRefs>
    <ds:schemaRef ds:uri="http://purl.org/dc/dcmitype/"/>
    <ds:schemaRef ds:uri="http://purl.org/dc/terms/"/>
    <ds:schemaRef ds:uri="http://www.w3.org/XML/1998/namespace"/>
    <ds:schemaRef ds:uri="0ef32571-be88-48b0-9b27-f305670e4467"/>
    <ds:schemaRef ds:uri="http://schemas.microsoft.com/office/2006/documentManagement/types"/>
    <ds:schemaRef ds:uri="http://purl.org/dc/elements/1.1/"/>
    <ds:schemaRef ds:uri="FB7685C2-C8A2-4DFB-88E5-01A0147B9692"/>
    <ds:schemaRef ds:uri="http://schemas.openxmlformats.org/package/2006/metadata/core-properties"/>
    <ds:schemaRef ds:uri="http://schemas.microsoft.com/office/infopath/2007/PartnerControls"/>
    <ds:schemaRef ds:uri="fb7685c2-c8a2-4dfb-88e5-01a0147b9692"/>
    <ds:schemaRef ds:uri="http://schemas.microsoft.com/office/2006/metadata/properties"/>
  </ds:schemaRefs>
</ds:datastoreItem>
</file>

<file path=customXml/itemProps2.xml><?xml version="1.0" encoding="utf-8"?>
<ds:datastoreItem xmlns:ds="http://schemas.openxmlformats.org/officeDocument/2006/customXml" ds:itemID="{698D08E6-7E57-4A6E-9041-CD1154E01B08}">
  <ds:schemaRefs>
    <ds:schemaRef ds:uri="http://schemas.microsoft.com/sharepoint/events"/>
  </ds:schemaRefs>
</ds:datastoreItem>
</file>

<file path=customXml/itemProps3.xml><?xml version="1.0" encoding="utf-8"?>
<ds:datastoreItem xmlns:ds="http://schemas.openxmlformats.org/officeDocument/2006/customXml" ds:itemID="{84B1E678-CB56-4952-B228-637AAC3EED0F}">
  <ds:schemaRefs>
    <ds:schemaRef ds:uri="http://schemas.microsoft.com/sharepoint/v3/contenttype/forms"/>
  </ds:schemaRefs>
</ds:datastoreItem>
</file>

<file path=customXml/itemProps4.xml><?xml version="1.0" encoding="utf-8"?>
<ds:datastoreItem xmlns:ds="http://schemas.openxmlformats.org/officeDocument/2006/customXml" ds:itemID="{D216ABE7-D1E3-42AC-BC54-DB35704ADD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f32571-be88-48b0-9b27-f305670e4467"/>
    <ds:schemaRef ds:uri="FB7685C2-C8A2-4DFB-88E5-01A0147B9692"/>
    <ds:schemaRef ds:uri="fb7685c2-c8a2-4dfb-88e5-01a0147b96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Kantoorthema</Template>
  <TotalTime>248</TotalTime>
  <Words>2210</Words>
  <Application>Microsoft Macintosh PowerPoint</Application>
  <PresentationFormat>Breedbeeld</PresentationFormat>
  <Paragraphs>383</Paragraphs>
  <Slides>62</Slides>
  <Notes>16</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62</vt:i4>
      </vt:variant>
    </vt:vector>
  </HeadingPairs>
  <TitlesOfParts>
    <vt:vector size="69" baseType="lpstr">
      <vt:lpstr>Arial</vt:lpstr>
      <vt:lpstr>Calibri</vt:lpstr>
      <vt:lpstr>Courier New</vt:lpstr>
      <vt:lpstr>Helvetica</vt:lpstr>
      <vt:lpstr>Systeemlettertype</vt:lpstr>
      <vt:lpstr>Wingdings</vt:lpstr>
      <vt:lpstr>Kantoorthema</vt:lpstr>
      <vt:lpstr>Infovergadering Werken in Linkhout</vt:lpstr>
      <vt:lpstr>Inhoudstafel</vt:lpstr>
      <vt:lpstr>Inleiding</vt:lpstr>
      <vt:lpstr>Inleiding</vt:lpstr>
      <vt:lpstr>Wie is wie?</vt:lpstr>
      <vt:lpstr>Wie is wie?</vt:lpstr>
      <vt:lpstr>Wie is wie?</vt:lpstr>
      <vt:lpstr>Het project</vt:lpstr>
      <vt:lpstr>Het project</vt:lpstr>
      <vt:lpstr>Het project: werken in 3 fases</vt:lpstr>
      <vt:lpstr>PowerPoint-presentatie</vt:lpstr>
      <vt:lpstr>Wegontwerp in detail</vt:lpstr>
      <vt:lpstr>Wegontwerp in detail</vt:lpstr>
      <vt:lpstr>Ontwerp van bushalte</vt:lpstr>
      <vt:lpstr>Ontwerp van bushalte</vt:lpstr>
      <vt:lpstr>De riolering in detail</vt:lpstr>
      <vt:lpstr>Afkoppelen:  praktische informatie</vt:lpstr>
      <vt:lpstr>Afkoppelen op privédomein</vt:lpstr>
      <vt:lpstr>Hoe wordt elk perceel aangesloten?</vt:lpstr>
      <vt:lpstr>Aansluiting voor regen- en afvalwater</vt:lpstr>
      <vt:lpstr>Aansluitingsplicht</vt:lpstr>
      <vt:lpstr>Aansluiting voor afvalwater</vt:lpstr>
      <vt:lpstr>Premies</vt:lpstr>
      <vt:lpstr>Wat doen Fluvius en Lummen voor je?</vt:lpstr>
      <vt:lpstr>Conform keuringsattest</vt:lpstr>
      <vt:lpstr>Conform attest</vt:lpstr>
      <vt:lpstr>Opvolging van keuring</vt:lpstr>
      <vt:lpstr>Tijdlijn: opvolging keuring</vt:lpstr>
      <vt:lpstr>Premie hemelwaterput  met pompinstallatie</vt:lpstr>
      <vt:lpstr>Premie infiltratie van hemelwater ter plaatse</vt:lpstr>
      <vt:lpstr>Premieportaal: Mijn Fluvius </vt:lpstr>
      <vt:lpstr>Premieportaal</vt:lpstr>
      <vt:lpstr>Premieportaal</vt:lpstr>
      <vt:lpstr>Premieportaal</vt:lpstr>
      <vt:lpstr>Premieportaal</vt:lpstr>
      <vt:lpstr>Premieportaal</vt:lpstr>
      <vt:lpstr>Premieportaal</vt:lpstr>
      <vt:lpstr>Premieportaal</vt:lpstr>
      <vt:lpstr>Premieportaal</vt:lpstr>
      <vt:lpstr>Wat als er niet wordt afgekoppeld?</vt:lpstr>
      <vt:lpstr>Belangrijk om te weten</vt:lpstr>
      <vt:lpstr>Gas, elektriciteit (Fluvius) en water</vt:lpstr>
      <vt:lpstr>Timing van  de werken</vt:lpstr>
      <vt:lpstr>Planning van de werken</vt:lpstr>
      <vt:lpstr>De werken: stap voor stap</vt:lpstr>
      <vt:lpstr>De werken: stap voor stap</vt:lpstr>
      <vt:lpstr>De werken: stap voor stap</vt:lpstr>
      <vt:lpstr>De werken: stap voor stap</vt:lpstr>
      <vt:lpstr>De werken: stap voor stap</vt:lpstr>
      <vt:lpstr>De werken: stap voor stap</vt:lpstr>
      <vt:lpstr>De werken: stap voor stap</vt:lpstr>
      <vt:lpstr>De werken: stap voor stap</vt:lpstr>
      <vt:lpstr>De werken: stap voor stap</vt:lpstr>
      <vt:lpstr>De werken: stap voor stap</vt:lpstr>
      <vt:lpstr>De werken: stap voor stap</vt:lpstr>
      <vt:lpstr>Hinder en omleidingen</vt:lpstr>
      <vt:lpstr>Omleidingen voor het verkeer</vt:lpstr>
      <vt:lpstr>Hinder en omleidingen</vt:lpstr>
      <vt:lpstr>Hinder en omleidingen</vt:lpstr>
      <vt:lpstr>Vragen?</vt:lpstr>
      <vt:lpstr>Contactgegevens</vt:lpstr>
      <vt:lpstr>Bedankt voor  uw aandacht!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Opgelet!</dc:title>
  <dc:creator>Celien Claesen</dc:creator>
  <cp:lastModifiedBy>Celien Claesen</cp:lastModifiedBy>
  <cp:revision>68</cp:revision>
  <dcterms:created xsi:type="dcterms:W3CDTF">2023-02-27T12:18:50Z</dcterms:created>
  <dcterms:modified xsi:type="dcterms:W3CDTF">2023-10-04T13:01:58Z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0x010100109A0DCB79D7B24985199ED9874CF049</vt:lpwstr>
  </property>
  <property fmtid="{D5CDD505-2E9C-101B-9397-08002B2CF9AE}" pid="3" name="_dlc_DocIdItemGuid">
    <vt:lpwstr>645e6b19-4bb8-4b47-9e13-9f661921f615</vt:lpwstr>
  </property>
  <property fmtid="{D5CDD505-2E9C-101B-9397-08002B2CF9AE}" pid="4" name="MediaServiceImageTags">
    <vt:lpwstr/>
  </property>
</Properties>
</file>