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5"/>
  </p:sldMasterIdLst>
  <p:notesMasterIdLst>
    <p:notesMasterId r:id="rId31"/>
  </p:notesMasterIdLst>
  <p:sldIdLst>
    <p:sldId id="268" r:id="rId6"/>
    <p:sldId id="256" r:id="rId7"/>
    <p:sldId id="311" r:id="rId8"/>
    <p:sldId id="328" r:id="rId9"/>
    <p:sldId id="312" r:id="rId10"/>
    <p:sldId id="315" r:id="rId11"/>
    <p:sldId id="313" r:id="rId12"/>
    <p:sldId id="314" r:id="rId13"/>
    <p:sldId id="333" r:id="rId14"/>
    <p:sldId id="329" r:id="rId15"/>
    <p:sldId id="335" r:id="rId16"/>
    <p:sldId id="317" r:id="rId17"/>
    <p:sldId id="318" r:id="rId18"/>
    <p:sldId id="319" r:id="rId19"/>
    <p:sldId id="320" r:id="rId20"/>
    <p:sldId id="321" r:id="rId21"/>
    <p:sldId id="327" r:id="rId22"/>
    <p:sldId id="322" r:id="rId23"/>
    <p:sldId id="330" r:id="rId24"/>
    <p:sldId id="323" r:id="rId25"/>
    <p:sldId id="331" r:id="rId26"/>
    <p:sldId id="324" r:id="rId27"/>
    <p:sldId id="332" r:id="rId28"/>
    <p:sldId id="334" r:id="rId29"/>
    <p:sldId id="304" r:id="rId30"/>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8CCDC8B5-7F6C-343F-543B-1F6C824A1B52}" name="Senne Govers" initials="SG" userId="S::senne.govers@connect.be::cecf54a2-09ac-4d0d-bbb8-d67a1e773c8e" providerId="AD"/>
  <p188:author id="{0293CED5-C685-472D-37C0-F9CAB2208C42}" name="Margaux Christiaens" initials="MC" userId="S::margaux.christiaens@connect.be::699e2211-620a-4aac-b6d2-a3babf3c5dca"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57B254-CD1A-2E46-BBDF-DCF638242911}" v="510" dt="2026-03-26T13:28:40.171"/>
    <p1510:client id="{96E90746-521E-574B-A8DF-54A780FF3C25}" v="8152" dt="2026-03-26T12:58:02.102"/>
    <p1510:client id="{A8D50162-C910-5F61-820B-D026BC048776}" v="32" dt="2026-03-26T14:37:28.257"/>
    <p1510:client id="{CEE003B3-0939-3F4C-882B-10E8285D59C3}" v="553" dt="2026-03-26T15:14:42.972"/>
    <p1510:client id="{E08B80EF-F546-0E9A-16A2-878F84DA67C0}" v="4" dt="2026-03-26T13:12:39.9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gaux Christiaens" userId="699e2211-620a-4aac-b6d2-a3babf3c5dca" providerId="ADAL" clId="{3F332EF1-A5F5-5388-824E-D53ED8187B61}"/>
    <pc:docChg chg="undo custSel addSld delSld modSld sldOrd">
      <pc:chgData name="Margaux Christiaens" userId="699e2211-620a-4aac-b6d2-a3babf3c5dca" providerId="ADAL" clId="{3F332EF1-A5F5-5388-824E-D53ED8187B61}" dt="2026-03-26T15:14:42.972" v="8733" actId="14100"/>
      <pc:docMkLst>
        <pc:docMk/>
      </pc:docMkLst>
      <pc:sldChg chg="modSp mod">
        <pc:chgData name="Margaux Christiaens" userId="699e2211-620a-4aac-b6d2-a3babf3c5dca" providerId="ADAL" clId="{3F332EF1-A5F5-5388-824E-D53ED8187B61}" dt="2026-03-25T15:10:48.813" v="7401" actId="5793"/>
        <pc:sldMkLst>
          <pc:docMk/>
          <pc:sldMk cId="2025992756" sldId="256"/>
        </pc:sldMkLst>
        <pc:spChg chg="mod">
          <ac:chgData name="Margaux Christiaens" userId="699e2211-620a-4aac-b6d2-a3babf3c5dca" providerId="ADAL" clId="{3F332EF1-A5F5-5388-824E-D53ED8187B61}" dt="2026-03-25T15:10:48.813" v="7401" actId="5793"/>
          <ac:spMkLst>
            <pc:docMk/>
            <pc:sldMk cId="2025992756" sldId="256"/>
            <ac:spMk id="5" creationId="{814435A1-78FF-686B-AA48-E0B2A8CDB8AF}"/>
          </ac:spMkLst>
        </pc:spChg>
      </pc:sldChg>
      <pc:sldChg chg="modSp del mod ord modShow">
        <pc:chgData name="Margaux Christiaens" userId="699e2211-620a-4aac-b6d2-a3babf3c5dca" providerId="ADAL" clId="{3F332EF1-A5F5-5388-824E-D53ED8187B61}" dt="2026-03-25T14:40:03.433" v="6266" actId="2696"/>
        <pc:sldMkLst>
          <pc:docMk/>
          <pc:sldMk cId="438183609" sldId="258"/>
        </pc:sldMkLst>
        <pc:spChg chg="mod">
          <ac:chgData name="Margaux Christiaens" userId="699e2211-620a-4aac-b6d2-a3babf3c5dca" providerId="ADAL" clId="{3F332EF1-A5F5-5388-824E-D53ED8187B61}" dt="2026-03-25T13:27:36.732" v="95" actId="20577"/>
          <ac:spMkLst>
            <pc:docMk/>
            <pc:sldMk cId="438183609" sldId="258"/>
            <ac:spMk id="6" creationId="{973E01BA-FE0C-20B4-7310-750FBB95643E}"/>
          </ac:spMkLst>
        </pc:spChg>
      </pc:sldChg>
      <pc:sldChg chg="del">
        <pc:chgData name="Margaux Christiaens" userId="699e2211-620a-4aac-b6d2-a3babf3c5dca" providerId="ADAL" clId="{3F332EF1-A5F5-5388-824E-D53ED8187B61}" dt="2026-03-25T14:40:08.678" v="6277" actId="2696"/>
        <pc:sldMkLst>
          <pc:docMk/>
          <pc:sldMk cId="3922149780" sldId="259"/>
        </pc:sldMkLst>
      </pc:sldChg>
      <pc:sldChg chg="del">
        <pc:chgData name="Margaux Christiaens" userId="699e2211-620a-4aac-b6d2-a3babf3c5dca" providerId="ADAL" clId="{3F332EF1-A5F5-5388-824E-D53ED8187B61}" dt="2026-03-25T14:40:08.828" v="6278" actId="2696"/>
        <pc:sldMkLst>
          <pc:docMk/>
          <pc:sldMk cId="328095195" sldId="260"/>
        </pc:sldMkLst>
      </pc:sldChg>
      <pc:sldChg chg="del">
        <pc:chgData name="Margaux Christiaens" userId="699e2211-620a-4aac-b6d2-a3babf3c5dca" providerId="ADAL" clId="{3F332EF1-A5F5-5388-824E-D53ED8187B61}" dt="2026-03-25T15:07:02.771" v="6901" actId="2696"/>
        <pc:sldMkLst>
          <pc:docMk/>
          <pc:sldMk cId="1883613795" sldId="263"/>
        </pc:sldMkLst>
      </pc:sldChg>
      <pc:sldChg chg="modSp mod">
        <pc:chgData name="Margaux Christiaens" userId="699e2211-620a-4aac-b6d2-a3babf3c5dca" providerId="ADAL" clId="{3F332EF1-A5F5-5388-824E-D53ED8187B61}" dt="2026-03-26T12:30:17.047" v="7638" actId="404"/>
        <pc:sldMkLst>
          <pc:docMk/>
          <pc:sldMk cId="2750218434" sldId="268"/>
        </pc:sldMkLst>
        <pc:spChg chg="mod">
          <ac:chgData name="Margaux Christiaens" userId="699e2211-620a-4aac-b6d2-a3babf3c5dca" providerId="ADAL" clId="{3F332EF1-A5F5-5388-824E-D53ED8187B61}" dt="2026-03-26T12:30:17.047" v="7638" actId="404"/>
          <ac:spMkLst>
            <pc:docMk/>
            <pc:sldMk cId="2750218434" sldId="268"/>
            <ac:spMk id="2" creationId="{8F4AD136-A10E-7DE9-7753-9CB26FC55362}"/>
          </ac:spMkLst>
        </pc:spChg>
      </pc:sldChg>
      <pc:sldChg chg="delSp modSp del mod">
        <pc:chgData name="Margaux Christiaens" userId="699e2211-620a-4aac-b6d2-a3babf3c5dca" providerId="ADAL" clId="{3F332EF1-A5F5-5388-824E-D53ED8187B61}" dt="2026-03-26T12:56:21.296" v="8161" actId="2696"/>
        <pc:sldMkLst>
          <pc:docMk/>
          <pc:sldMk cId="4211083791" sldId="270"/>
        </pc:sldMkLst>
        <pc:spChg chg="mod">
          <ac:chgData name="Margaux Christiaens" userId="699e2211-620a-4aac-b6d2-a3babf3c5dca" providerId="ADAL" clId="{3F332EF1-A5F5-5388-824E-D53ED8187B61}" dt="2026-03-25T14:41:14.655" v="6322" actId="1076"/>
          <ac:spMkLst>
            <pc:docMk/>
            <pc:sldMk cId="4211083791" sldId="270"/>
            <ac:spMk id="9" creationId="{4161946A-6444-A6E8-B32D-903EFB96618C}"/>
          </ac:spMkLst>
        </pc:spChg>
        <pc:spChg chg="mod">
          <ac:chgData name="Margaux Christiaens" userId="699e2211-620a-4aac-b6d2-a3babf3c5dca" providerId="ADAL" clId="{3F332EF1-A5F5-5388-824E-D53ED8187B61}" dt="2026-03-25T14:41:21.136" v="6323" actId="1076"/>
          <ac:spMkLst>
            <pc:docMk/>
            <pc:sldMk cId="4211083791" sldId="270"/>
            <ac:spMk id="11" creationId="{3C1BCEAF-0E38-4DD4-9C62-CA181D4602A7}"/>
          </ac:spMkLst>
        </pc:spChg>
        <pc:spChg chg="del mod">
          <ac:chgData name="Margaux Christiaens" userId="699e2211-620a-4aac-b6d2-a3babf3c5dca" providerId="ADAL" clId="{3F332EF1-A5F5-5388-824E-D53ED8187B61}" dt="2026-03-25T14:41:09.056" v="6320" actId="478"/>
          <ac:spMkLst>
            <pc:docMk/>
            <pc:sldMk cId="4211083791" sldId="270"/>
            <ac:spMk id="15" creationId="{707D4E58-8B79-E8CA-50AB-5C883843AC61}"/>
          </ac:spMkLst>
        </pc:spChg>
        <pc:picChg chg="del">
          <ac:chgData name="Margaux Christiaens" userId="699e2211-620a-4aac-b6d2-a3babf3c5dca" providerId="ADAL" clId="{3F332EF1-A5F5-5388-824E-D53ED8187B61}" dt="2026-03-25T14:41:09.629" v="6321" actId="478"/>
          <ac:picMkLst>
            <pc:docMk/>
            <pc:sldMk cId="4211083791" sldId="270"/>
            <ac:picMk id="3" creationId="{C0D0D70B-8F2E-07A8-6FB1-1CBD86BB09E7}"/>
          </ac:picMkLst>
        </pc:picChg>
        <pc:picChg chg="mod">
          <ac:chgData name="Margaux Christiaens" userId="699e2211-620a-4aac-b6d2-a3babf3c5dca" providerId="ADAL" clId="{3F332EF1-A5F5-5388-824E-D53ED8187B61}" dt="2026-03-25T14:41:21.136" v="6323" actId="1076"/>
          <ac:picMkLst>
            <pc:docMk/>
            <pc:sldMk cId="4211083791" sldId="270"/>
            <ac:picMk id="6" creationId="{58930626-8C20-9BA0-76F6-804511D5BFDB}"/>
          </ac:picMkLst>
        </pc:picChg>
        <pc:picChg chg="mod">
          <ac:chgData name="Margaux Christiaens" userId="699e2211-620a-4aac-b6d2-a3babf3c5dca" providerId="ADAL" clId="{3F332EF1-A5F5-5388-824E-D53ED8187B61}" dt="2026-03-25T14:41:14.655" v="6322" actId="1076"/>
          <ac:picMkLst>
            <pc:docMk/>
            <pc:sldMk cId="4211083791" sldId="270"/>
            <ac:picMk id="10" creationId="{4199D8DD-EF6F-29A0-A902-37CFC0E07362}"/>
          </ac:picMkLst>
        </pc:picChg>
      </pc:sldChg>
      <pc:sldChg chg="del">
        <pc:chgData name="Margaux Christiaens" userId="699e2211-620a-4aac-b6d2-a3babf3c5dca" providerId="ADAL" clId="{3F332EF1-A5F5-5388-824E-D53ED8187B61}" dt="2026-03-25T15:07:42.232" v="6902" actId="2696"/>
        <pc:sldMkLst>
          <pc:docMk/>
          <pc:sldMk cId="2427008290" sldId="271"/>
        </pc:sldMkLst>
      </pc:sldChg>
      <pc:sldChg chg="del">
        <pc:chgData name="Margaux Christiaens" userId="699e2211-620a-4aac-b6d2-a3babf3c5dca" providerId="ADAL" clId="{3F332EF1-A5F5-5388-824E-D53ED8187B61}" dt="2026-03-25T15:03:28.194" v="6853" actId="2696"/>
        <pc:sldMkLst>
          <pc:docMk/>
          <pc:sldMk cId="2945225166" sldId="272"/>
        </pc:sldMkLst>
      </pc:sldChg>
      <pc:sldChg chg="del">
        <pc:chgData name="Margaux Christiaens" userId="699e2211-620a-4aac-b6d2-a3babf3c5dca" providerId="ADAL" clId="{3F332EF1-A5F5-5388-824E-D53ED8187B61}" dt="2026-03-25T14:40:04.717" v="6268" actId="2696"/>
        <pc:sldMkLst>
          <pc:docMk/>
          <pc:sldMk cId="796460815" sldId="273"/>
        </pc:sldMkLst>
      </pc:sldChg>
      <pc:sldChg chg="del">
        <pc:chgData name="Margaux Christiaens" userId="699e2211-620a-4aac-b6d2-a3babf3c5dca" providerId="ADAL" clId="{3F332EF1-A5F5-5388-824E-D53ED8187B61}" dt="2026-03-25T14:40:05.482" v="6269" actId="2696"/>
        <pc:sldMkLst>
          <pc:docMk/>
          <pc:sldMk cId="274390992" sldId="274"/>
        </pc:sldMkLst>
      </pc:sldChg>
      <pc:sldChg chg="del">
        <pc:chgData name="Margaux Christiaens" userId="699e2211-620a-4aac-b6d2-a3babf3c5dca" providerId="ADAL" clId="{3F332EF1-A5F5-5388-824E-D53ED8187B61}" dt="2026-03-25T14:40:05.817" v="6270" actId="2696"/>
        <pc:sldMkLst>
          <pc:docMk/>
          <pc:sldMk cId="3303718983" sldId="275"/>
        </pc:sldMkLst>
      </pc:sldChg>
      <pc:sldChg chg="del">
        <pc:chgData name="Margaux Christiaens" userId="699e2211-620a-4aac-b6d2-a3babf3c5dca" providerId="ADAL" clId="{3F332EF1-A5F5-5388-824E-D53ED8187B61}" dt="2026-03-25T14:40:06.449" v="6272" actId="2696"/>
        <pc:sldMkLst>
          <pc:docMk/>
          <pc:sldMk cId="4246773889" sldId="276"/>
        </pc:sldMkLst>
      </pc:sldChg>
      <pc:sldChg chg="del">
        <pc:chgData name="Margaux Christiaens" userId="699e2211-620a-4aac-b6d2-a3babf3c5dca" providerId="ADAL" clId="{3F332EF1-A5F5-5388-824E-D53ED8187B61}" dt="2026-03-25T14:40:06.767" v="6273" actId="2696"/>
        <pc:sldMkLst>
          <pc:docMk/>
          <pc:sldMk cId="4139291088" sldId="277"/>
        </pc:sldMkLst>
      </pc:sldChg>
      <pc:sldChg chg="del">
        <pc:chgData name="Margaux Christiaens" userId="699e2211-620a-4aac-b6d2-a3babf3c5dca" providerId="ADAL" clId="{3F332EF1-A5F5-5388-824E-D53ED8187B61}" dt="2026-03-25T14:40:07.085" v="6274" actId="2696"/>
        <pc:sldMkLst>
          <pc:docMk/>
          <pc:sldMk cId="1243554921" sldId="278"/>
        </pc:sldMkLst>
      </pc:sldChg>
      <pc:sldChg chg="del">
        <pc:chgData name="Margaux Christiaens" userId="699e2211-620a-4aac-b6d2-a3babf3c5dca" providerId="ADAL" clId="{3F332EF1-A5F5-5388-824E-D53ED8187B61}" dt="2026-03-25T14:40:07.318" v="6275" actId="2696"/>
        <pc:sldMkLst>
          <pc:docMk/>
          <pc:sldMk cId="3360714775" sldId="279"/>
        </pc:sldMkLst>
      </pc:sldChg>
      <pc:sldChg chg="del">
        <pc:chgData name="Margaux Christiaens" userId="699e2211-620a-4aac-b6d2-a3babf3c5dca" providerId="ADAL" clId="{3F332EF1-A5F5-5388-824E-D53ED8187B61}" dt="2026-03-25T14:40:07.474" v="6276" actId="2696"/>
        <pc:sldMkLst>
          <pc:docMk/>
          <pc:sldMk cId="1279567512" sldId="280"/>
        </pc:sldMkLst>
      </pc:sldChg>
      <pc:sldChg chg="del">
        <pc:chgData name="Margaux Christiaens" userId="699e2211-620a-4aac-b6d2-a3babf3c5dca" providerId="ADAL" clId="{3F332EF1-A5F5-5388-824E-D53ED8187B61}" dt="2026-03-25T14:40:08.972" v="6279" actId="2696"/>
        <pc:sldMkLst>
          <pc:docMk/>
          <pc:sldMk cId="1674539510" sldId="281"/>
        </pc:sldMkLst>
      </pc:sldChg>
      <pc:sldChg chg="del">
        <pc:chgData name="Margaux Christiaens" userId="699e2211-620a-4aac-b6d2-a3babf3c5dca" providerId="ADAL" clId="{3F332EF1-A5F5-5388-824E-D53ED8187B61}" dt="2026-03-25T14:40:09.100" v="6280" actId="2696"/>
        <pc:sldMkLst>
          <pc:docMk/>
          <pc:sldMk cId="3161548932" sldId="282"/>
        </pc:sldMkLst>
      </pc:sldChg>
      <pc:sldChg chg="del">
        <pc:chgData name="Margaux Christiaens" userId="699e2211-620a-4aac-b6d2-a3babf3c5dca" providerId="ADAL" clId="{3F332EF1-A5F5-5388-824E-D53ED8187B61}" dt="2026-03-25T14:40:09.514" v="6281" actId="2696"/>
        <pc:sldMkLst>
          <pc:docMk/>
          <pc:sldMk cId="9813504" sldId="283"/>
        </pc:sldMkLst>
      </pc:sldChg>
      <pc:sldChg chg="del">
        <pc:chgData name="Margaux Christiaens" userId="699e2211-620a-4aac-b6d2-a3babf3c5dca" providerId="ADAL" clId="{3F332EF1-A5F5-5388-824E-D53ED8187B61}" dt="2026-03-25T14:40:10.252" v="6282" actId="2696"/>
        <pc:sldMkLst>
          <pc:docMk/>
          <pc:sldMk cId="959418186" sldId="284"/>
        </pc:sldMkLst>
      </pc:sldChg>
      <pc:sldChg chg="del">
        <pc:chgData name="Margaux Christiaens" userId="699e2211-620a-4aac-b6d2-a3babf3c5dca" providerId="ADAL" clId="{3F332EF1-A5F5-5388-824E-D53ED8187B61}" dt="2026-03-25T14:40:10.612" v="6283" actId="2696"/>
        <pc:sldMkLst>
          <pc:docMk/>
          <pc:sldMk cId="1623932454" sldId="285"/>
        </pc:sldMkLst>
      </pc:sldChg>
      <pc:sldChg chg="del">
        <pc:chgData name="Margaux Christiaens" userId="699e2211-620a-4aac-b6d2-a3babf3c5dca" providerId="ADAL" clId="{3F332EF1-A5F5-5388-824E-D53ED8187B61}" dt="2026-03-25T14:40:10.865" v="6284" actId="2696"/>
        <pc:sldMkLst>
          <pc:docMk/>
          <pc:sldMk cId="3567718018" sldId="286"/>
        </pc:sldMkLst>
      </pc:sldChg>
      <pc:sldChg chg="del">
        <pc:chgData name="Margaux Christiaens" userId="699e2211-620a-4aac-b6d2-a3babf3c5dca" providerId="ADAL" clId="{3F332EF1-A5F5-5388-824E-D53ED8187B61}" dt="2026-03-25T14:40:11.080" v="6285" actId="2696"/>
        <pc:sldMkLst>
          <pc:docMk/>
          <pc:sldMk cId="3361572345" sldId="287"/>
        </pc:sldMkLst>
      </pc:sldChg>
      <pc:sldChg chg="del">
        <pc:chgData name="Margaux Christiaens" userId="699e2211-620a-4aac-b6d2-a3babf3c5dca" providerId="ADAL" clId="{3F332EF1-A5F5-5388-824E-D53ED8187B61}" dt="2026-03-25T14:40:11.358" v="6286" actId="2696"/>
        <pc:sldMkLst>
          <pc:docMk/>
          <pc:sldMk cId="2279830797" sldId="288"/>
        </pc:sldMkLst>
      </pc:sldChg>
      <pc:sldChg chg="del">
        <pc:chgData name="Margaux Christiaens" userId="699e2211-620a-4aac-b6d2-a3babf3c5dca" providerId="ADAL" clId="{3F332EF1-A5F5-5388-824E-D53ED8187B61}" dt="2026-03-25T14:40:11.675" v="6287" actId="2696"/>
        <pc:sldMkLst>
          <pc:docMk/>
          <pc:sldMk cId="2685335771" sldId="290"/>
        </pc:sldMkLst>
      </pc:sldChg>
      <pc:sldChg chg="del">
        <pc:chgData name="Margaux Christiaens" userId="699e2211-620a-4aac-b6d2-a3babf3c5dca" providerId="ADAL" clId="{3F332EF1-A5F5-5388-824E-D53ED8187B61}" dt="2026-03-25T14:40:12.697" v="6288" actId="2696"/>
        <pc:sldMkLst>
          <pc:docMk/>
          <pc:sldMk cId="1728001260" sldId="291"/>
        </pc:sldMkLst>
      </pc:sldChg>
      <pc:sldChg chg="del">
        <pc:chgData name="Margaux Christiaens" userId="699e2211-620a-4aac-b6d2-a3babf3c5dca" providerId="ADAL" clId="{3F332EF1-A5F5-5388-824E-D53ED8187B61}" dt="2026-03-25T14:40:13.154" v="6289" actId="2696"/>
        <pc:sldMkLst>
          <pc:docMk/>
          <pc:sldMk cId="2567559590" sldId="292"/>
        </pc:sldMkLst>
      </pc:sldChg>
      <pc:sldChg chg="del">
        <pc:chgData name="Margaux Christiaens" userId="699e2211-620a-4aac-b6d2-a3babf3c5dca" providerId="ADAL" clId="{3F332EF1-A5F5-5388-824E-D53ED8187B61}" dt="2026-03-25T14:40:13.593" v="6290" actId="2696"/>
        <pc:sldMkLst>
          <pc:docMk/>
          <pc:sldMk cId="435701645" sldId="293"/>
        </pc:sldMkLst>
      </pc:sldChg>
      <pc:sldChg chg="del">
        <pc:chgData name="Margaux Christiaens" userId="699e2211-620a-4aac-b6d2-a3babf3c5dca" providerId="ADAL" clId="{3F332EF1-A5F5-5388-824E-D53ED8187B61}" dt="2026-03-25T14:40:14.001" v="6291" actId="2696"/>
        <pc:sldMkLst>
          <pc:docMk/>
          <pc:sldMk cId="4007425651" sldId="294"/>
        </pc:sldMkLst>
      </pc:sldChg>
      <pc:sldChg chg="del">
        <pc:chgData name="Margaux Christiaens" userId="699e2211-620a-4aac-b6d2-a3babf3c5dca" providerId="ADAL" clId="{3F332EF1-A5F5-5388-824E-D53ED8187B61}" dt="2026-03-25T14:40:14.369" v="6292" actId="2696"/>
        <pc:sldMkLst>
          <pc:docMk/>
          <pc:sldMk cId="158315039" sldId="295"/>
        </pc:sldMkLst>
      </pc:sldChg>
      <pc:sldChg chg="del">
        <pc:chgData name="Margaux Christiaens" userId="699e2211-620a-4aac-b6d2-a3babf3c5dca" providerId="ADAL" clId="{3F332EF1-A5F5-5388-824E-D53ED8187B61}" dt="2026-03-25T14:40:15.537" v="6293" actId="2696"/>
        <pc:sldMkLst>
          <pc:docMk/>
          <pc:sldMk cId="1660569826" sldId="296"/>
        </pc:sldMkLst>
      </pc:sldChg>
      <pc:sldChg chg="del">
        <pc:chgData name="Margaux Christiaens" userId="699e2211-620a-4aac-b6d2-a3babf3c5dca" providerId="ADAL" clId="{3F332EF1-A5F5-5388-824E-D53ED8187B61}" dt="2026-03-25T14:40:16.241" v="6294" actId="2696"/>
        <pc:sldMkLst>
          <pc:docMk/>
          <pc:sldMk cId="3024406028" sldId="297"/>
        </pc:sldMkLst>
      </pc:sldChg>
      <pc:sldChg chg="del">
        <pc:chgData name="Margaux Christiaens" userId="699e2211-620a-4aac-b6d2-a3babf3c5dca" providerId="ADAL" clId="{3F332EF1-A5F5-5388-824E-D53ED8187B61}" dt="2026-03-25T14:40:17.265" v="6296" actId="2696"/>
        <pc:sldMkLst>
          <pc:docMk/>
          <pc:sldMk cId="4258550461" sldId="298"/>
        </pc:sldMkLst>
      </pc:sldChg>
      <pc:sldChg chg="del">
        <pc:chgData name="Margaux Christiaens" userId="699e2211-620a-4aac-b6d2-a3babf3c5dca" providerId="ADAL" clId="{3F332EF1-A5F5-5388-824E-D53ED8187B61}" dt="2026-03-25T14:40:17.874" v="6297" actId="2696"/>
        <pc:sldMkLst>
          <pc:docMk/>
          <pc:sldMk cId="2135448284" sldId="299"/>
        </pc:sldMkLst>
      </pc:sldChg>
      <pc:sldChg chg="del">
        <pc:chgData name="Margaux Christiaens" userId="699e2211-620a-4aac-b6d2-a3babf3c5dca" providerId="ADAL" clId="{3F332EF1-A5F5-5388-824E-D53ED8187B61}" dt="2026-03-25T14:40:24.118" v="6298" actId="2696"/>
        <pc:sldMkLst>
          <pc:docMk/>
          <pc:sldMk cId="3146835406" sldId="301"/>
        </pc:sldMkLst>
      </pc:sldChg>
      <pc:sldChg chg="del">
        <pc:chgData name="Margaux Christiaens" userId="699e2211-620a-4aac-b6d2-a3babf3c5dca" providerId="ADAL" clId="{3F332EF1-A5F5-5388-824E-D53ED8187B61}" dt="2026-03-25T14:40:25.996" v="6299" actId="2696"/>
        <pc:sldMkLst>
          <pc:docMk/>
          <pc:sldMk cId="2791818809" sldId="302"/>
        </pc:sldMkLst>
      </pc:sldChg>
      <pc:sldChg chg="del">
        <pc:chgData name="Margaux Christiaens" userId="699e2211-620a-4aac-b6d2-a3babf3c5dca" providerId="ADAL" clId="{3F332EF1-A5F5-5388-824E-D53ED8187B61}" dt="2026-03-25T14:40:31.598" v="6300" actId="2696"/>
        <pc:sldMkLst>
          <pc:docMk/>
          <pc:sldMk cId="312357289" sldId="303"/>
        </pc:sldMkLst>
      </pc:sldChg>
      <pc:sldChg chg="del">
        <pc:chgData name="Margaux Christiaens" userId="699e2211-620a-4aac-b6d2-a3babf3c5dca" providerId="ADAL" clId="{3F332EF1-A5F5-5388-824E-D53ED8187B61}" dt="2026-03-25T14:40:36.312" v="6301" actId="2696"/>
        <pc:sldMkLst>
          <pc:docMk/>
          <pc:sldMk cId="2244678349" sldId="305"/>
        </pc:sldMkLst>
      </pc:sldChg>
      <pc:sldChg chg="del">
        <pc:chgData name="Margaux Christiaens" userId="699e2211-620a-4aac-b6d2-a3babf3c5dca" providerId="ADAL" clId="{3F332EF1-A5F5-5388-824E-D53ED8187B61}" dt="2026-03-25T14:40:06.134" v="6271" actId="2696"/>
        <pc:sldMkLst>
          <pc:docMk/>
          <pc:sldMk cId="3317202655" sldId="306"/>
        </pc:sldMkLst>
      </pc:sldChg>
      <pc:sldChg chg="del">
        <pc:chgData name="Margaux Christiaens" userId="699e2211-620a-4aac-b6d2-a3babf3c5dca" providerId="ADAL" clId="{3F332EF1-A5F5-5388-824E-D53ED8187B61}" dt="2026-03-25T14:40:16.711" v="6295" actId="2696"/>
        <pc:sldMkLst>
          <pc:docMk/>
          <pc:sldMk cId="3388178118" sldId="308"/>
        </pc:sldMkLst>
      </pc:sldChg>
      <pc:sldChg chg="modSp add del mod">
        <pc:chgData name="Margaux Christiaens" userId="699e2211-620a-4aac-b6d2-a3babf3c5dca" providerId="ADAL" clId="{3F332EF1-A5F5-5388-824E-D53ED8187B61}" dt="2026-03-25T14:40:03.852" v="6267" actId="2696"/>
        <pc:sldMkLst>
          <pc:docMk/>
          <pc:sldMk cId="2590414167" sldId="309"/>
        </pc:sldMkLst>
        <pc:spChg chg="mod">
          <ac:chgData name="Margaux Christiaens" userId="699e2211-620a-4aac-b6d2-a3babf3c5dca" providerId="ADAL" clId="{3F332EF1-A5F5-5388-824E-D53ED8187B61}" dt="2026-03-25T13:25:04.282" v="25" actId="20577"/>
          <ac:spMkLst>
            <pc:docMk/>
            <pc:sldMk cId="2590414167" sldId="309"/>
            <ac:spMk id="6" creationId="{BFF708D6-EAA7-7748-F498-57A9779CDF60}"/>
          </ac:spMkLst>
        </pc:spChg>
      </pc:sldChg>
      <pc:sldChg chg="del">
        <pc:chgData name="Margaux Christiaens" userId="699e2211-620a-4aac-b6d2-a3babf3c5dca" providerId="ADAL" clId="{3F332EF1-A5F5-5388-824E-D53ED8187B61}" dt="2026-03-25T15:03:27.707" v="6852" actId="2696"/>
        <pc:sldMkLst>
          <pc:docMk/>
          <pc:sldMk cId="3667019131" sldId="310"/>
        </pc:sldMkLst>
      </pc:sldChg>
      <pc:sldChg chg="addSp delSp modSp mod">
        <pc:chgData name="Margaux Christiaens" userId="699e2211-620a-4aac-b6d2-a3babf3c5dca" providerId="ADAL" clId="{3F332EF1-A5F5-5388-824E-D53ED8187B61}" dt="2026-03-26T14:38:33.848" v="8204" actId="20577"/>
        <pc:sldMkLst>
          <pc:docMk/>
          <pc:sldMk cId="155413786" sldId="311"/>
        </pc:sldMkLst>
        <pc:spChg chg="mod">
          <ac:chgData name="Margaux Christiaens" userId="699e2211-620a-4aac-b6d2-a3babf3c5dca" providerId="ADAL" clId="{3F332EF1-A5F5-5388-824E-D53ED8187B61}" dt="2026-03-26T12:33:40.946" v="7682" actId="14100"/>
          <ac:spMkLst>
            <pc:docMk/>
            <pc:sldMk cId="155413786" sldId="311"/>
            <ac:spMk id="2" creationId="{9D200AD3-A047-06FE-F5CC-6C07D697FC4E}"/>
          </ac:spMkLst>
        </pc:spChg>
        <pc:spChg chg="mod">
          <ac:chgData name="Margaux Christiaens" userId="699e2211-620a-4aac-b6d2-a3babf3c5dca" providerId="ADAL" clId="{3F332EF1-A5F5-5388-824E-D53ED8187B61}" dt="2026-03-25T15:07:46.039" v="6916" actId="20577"/>
          <ac:spMkLst>
            <pc:docMk/>
            <pc:sldMk cId="155413786" sldId="311"/>
            <ac:spMk id="3" creationId="{DC034AB5-291F-85EC-5C7E-7069CA9E190C}"/>
          </ac:spMkLst>
        </pc:spChg>
        <pc:spChg chg="mod">
          <ac:chgData name="Margaux Christiaens" userId="699e2211-620a-4aac-b6d2-a3babf3c5dca" providerId="ADAL" clId="{3F332EF1-A5F5-5388-824E-D53ED8187B61}" dt="2026-03-26T12:34:15.041" v="7693" actId="1076"/>
          <ac:spMkLst>
            <pc:docMk/>
            <pc:sldMk cId="155413786" sldId="311"/>
            <ac:spMk id="6" creationId="{C844D689-1F5F-492D-FB0E-68FBADCBF40F}"/>
          </ac:spMkLst>
        </pc:spChg>
        <pc:spChg chg="del mod">
          <ac:chgData name="Margaux Christiaens" userId="699e2211-620a-4aac-b6d2-a3babf3c5dca" providerId="ADAL" clId="{3F332EF1-A5F5-5388-824E-D53ED8187B61}" dt="2026-03-26T12:33:44.176" v="7683" actId="478"/>
          <ac:spMkLst>
            <pc:docMk/>
            <pc:sldMk cId="155413786" sldId="311"/>
            <ac:spMk id="7" creationId="{30922A0C-3BD6-5346-EEAC-70E45EA5D67E}"/>
          </ac:spMkLst>
        </pc:spChg>
        <pc:spChg chg="add del">
          <ac:chgData name="Margaux Christiaens" userId="699e2211-620a-4aac-b6d2-a3babf3c5dca" providerId="ADAL" clId="{3F332EF1-A5F5-5388-824E-D53ED8187B61}" dt="2026-03-26T14:38:22.683" v="8185" actId="478"/>
          <ac:spMkLst>
            <pc:docMk/>
            <pc:sldMk cId="155413786" sldId="311"/>
            <ac:spMk id="7" creationId="{74584F7D-39C9-15E7-A2E3-70C4953A3D4F}"/>
          </ac:spMkLst>
        </pc:spChg>
        <pc:spChg chg="mod">
          <ac:chgData name="Margaux Christiaens" userId="699e2211-620a-4aac-b6d2-a3babf3c5dca" providerId="ADAL" clId="{3F332EF1-A5F5-5388-824E-D53ED8187B61}" dt="2026-03-26T12:34:35.215" v="7700" actId="14100"/>
          <ac:spMkLst>
            <pc:docMk/>
            <pc:sldMk cId="155413786" sldId="311"/>
            <ac:spMk id="8" creationId="{7CC97A9E-BAEF-E970-1048-7E930FD45995}"/>
          </ac:spMkLst>
        </pc:spChg>
        <pc:spChg chg="del mod">
          <ac:chgData name="Margaux Christiaens" userId="699e2211-620a-4aac-b6d2-a3babf3c5dca" providerId="ADAL" clId="{3F332EF1-A5F5-5388-824E-D53ED8187B61}" dt="2026-03-26T12:33:59.687" v="7688" actId="478"/>
          <ac:spMkLst>
            <pc:docMk/>
            <pc:sldMk cId="155413786" sldId="311"/>
            <ac:spMk id="9" creationId="{51FCC048-224B-5D52-939E-A7715AFF53C2}"/>
          </ac:spMkLst>
        </pc:spChg>
        <pc:spChg chg="add mod">
          <ac:chgData name="Margaux Christiaens" userId="699e2211-620a-4aac-b6d2-a3babf3c5dca" providerId="ADAL" clId="{3F332EF1-A5F5-5388-824E-D53ED8187B61}" dt="2026-03-26T14:38:33.848" v="8204" actId="20577"/>
          <ac:spMkLst>
            <pc:docMk/>
            <pc:sldMk cId="155413786" sldId="311"/>
            <ac:spMk id="9" creationId="{EE0495A7-47BA-B1FA-C6A3-C90DB2679CF0}"/>
          </ac:spMkLst>
        </pc:spChg>
        <pc:spChg chg="mod">
          <ac:chgData name="Margaux Christiaens" userId="699e2211-620a-4aac-b6d2-a3babf3c5dca" providerId="ADAL" clId="{3F332EF1-A5F5-5388-824E-D53ED8187B61}" dt="2026-03-26T12:34:50.230" v="7705" actId="1076"/>
          <ac:spMkLst>
            <pc:docMk/>
            <pc:sldMk cId="155413786" sldId="311"/>
            <ac:spMk id="10" creationId="{AFCFEC58-295F-FF11-9EB2-1E94157E8479}"/>
          </ac:spMkLst>
        </pc:spChg>
        <pc:spChg chg="mod">
          <ac:chgData name="Margaux Christiaens" userId="699e2211-620a-4aac-b6d2-a3babf3c5dca" providerId="ADAL" clId="{3F332EF1-A5F5-5388-824E-D53ED8187B61}" dt="2026-03-26T12:33:38.110" v="7681" actId="1076"/>
          <ac:spMkLst>
            <pc:docMk/>
            <pc:sldMk cId="155413786" sldId="311"/>
            <ac:spMk id="11" creationId="{8A4F9357-B235-77ED-F664-5FB8A81E5888}"/>
          </ac:spMkLst>
        </pc:spChg>
        <pc:spChg chg="del">
          <ac:chgData name="Margaux Christiaens" userId="699e2211-620a-4aac-b6d2-a3babf3c5dca" providerId="ADAL" clId="{3F332EF1-A5F5-5388-824E-D53ED8187B61}" dt="2026-03-26T12:34:51.887" v="7706" actId="478"/>
          <ac:spMkLst>
            <pc:docMk/>
            <pc:sldMk cId="155413786" sldId="311"/>
            <ac:spMk id="13" creationId="{4B505FF2-9764-0562-CE7F-6D43E3ECB273}"/>
          </ac:spMkLst>
        </pc:spChg>
        <pc:spChg chg="del mod">
          <ac:chgData name="Margaux Christiaens" userId="699e2211-620a-4aac-b6d2-a3babf3c5dca" providerId="ADAL" clId="{3F332EF1-A5F5-5388-824E-D53ED8187B61}" dt="2026-03-26T12:34:41.552" v="7702" actId="478"/>
          <ac:spMkLst>
            <pc:docMk/>
            <pc:sldMk cId="155413786" sldId="311"/>
            <ac:spMk id="15" creationId="{2AA83073-C996-BD3F-4465-109D7A66B80A}"/>
          </ac:spMkLst>
        </pc:spChg>
        <pc:spChg chg="add mod">
          <ac:chgData name="Margaux Christiaens" userId="699e2211-620a-4aac-b6d2-a3babf3c5dca" providerId="ADAL" clId="{3F332EF1-A5F5-5388-824E-D53ED8187B61}" dt="2026-03-26T12:34:15.041" v="7693" actId="1076"/>
          <ac:spMkLst>
            <pc:docMk/>
            <pc:sldMk cId="155413786" sldId="311"/>
            <ac:spMk id="17" creationId="{EE0C9394-CDBC-3C00-5CFC-B98D2612CBEA}"/>
          </ac:spMkLst>
        </pc:spChg>
        <pc:spChg chg="add mod">
          <ac:chgData name="Margaux Christiaens" userId="699e2211-620a-4aac-b6d2-a3babf3c5dca" providerId="ADAL" clId="{3F332EF1-A5F5-5388-824E-D53ED8187B61}" dt="2026-03-26T12:34:05.175" v="7690" actId="1076"/>
          <ac:spMkLst>
            <pc:docMk/>
            <pc:sldMk cId="155413786" sldId="311"/>
            <ac:spMk id="18" creationId="{753D964F-090D-9FB7-67A2-2D059D75503B}"/>
          </ac:spMkLst>
        </pc:spChg>
        <pc:spChg chg="add mod">
          <ac:chgData name="Margaux Christiaens" userId="699e2211-620a-4aac-b6d2-a3babf3c5dca" providerId="ADAL" clId="{3F332EF1-A5F5-5388-824E-D53ED8187B61}" dt="2026-03-26T12:34:46.289" v="7703" actId="1076"/>
          <ac:spMkLst>
            <pc:docMk/>
            <pc:sldMk cId="155413786" sldId="311"/>
            <ac:spMk id="19" creationId="{11BFB9A1-67AB-514C-24D7-E7F68D761C17}"/>
          </ac:spMkLst>
        </pc:spChg>
        <pc:spChg chg="add mod">
          <ac:chgData name="Margaux Christiaens" userId="699e2211-620a-4aac-b6d2-a3babf3c5dca" providerId="ADAL" clId="{3F332EF1-A5F5-5388-824E-D53ED8187B61}" dt="2026-03-26T12:34:57.973" v="7708" actId="1076"/>
          <ac:spMkLst>
            <pc:docMk/>
            <pc:sldMk cId="155413786" sldId="311"/>
            <ac:spMk id="20" creationId="{B049D25E-5A02-A0AB-E29C-B6C97F717639}"/>
          </ac:spMkLst>
        </pc:spChg>
        <pc:picChg chg="mod">
          <ac:chgData name="Margaux Christiaens" userId="699e2211-620a-4aac-b6d2-a3babf3c5dca" providerId="ADAL" clId="{3F332EF1-A5F5-5388-824E-D53ED8187B61}" dt="2026-03-26T12:34:15.041" v="7693" actId="1076"/>
          <ac:picMkLst>
            <pc:docMk/>
            <pc:sldMk cId="155413786" sldId="311"/>
            <ac:picMk id="5" creationId="{E6F2C78F-D7C8-6B72-DE36-31128D1AA288}"/>
          </ac:picMkLst>
        </pc:picChg>
        <pc:picChg chg="mod">
          <ac:chgData name="Margaux Christiaens" userId="699e2211-620a-4aac-b6d2-a3babf3c5dca" providerId="ADAL" clId="{3F332EF1-A5F5-5388-824E-D53ED8187B61}" dt="2026-03-26T12:31:47.562" v="7668" actId="1076"/>
          <ac:picMkLst>
            <pc:docMk/>
            <pc:sldMk cId="155413786" sldId="311"/>
            <ac:picMk id="12" creationId="{65523D31-4756-433C-2E2D-6B3EB9E28DAA}"/>
          </ac:picMkLst>
        </pc:picChg>
        <pc:picChg chg="mod">
          <ac:chgData name="Margaux Christiaens" userId="699e2211-620a-4aac-b6d2-a3babf3c5dca" providerId="ADAL" clId="{3F332EF1-A5F5-5388-824E-D53ED8187B61}" dt="2026-03-26T12:34:48.101" v="7704" actId="1076"/>
          <ac:picMkLst>
            <pc:docMk/>
            <pc:sldMk cId="155413786" sldId="311"/>
            <ac:picMk id="14" creationId="{BF954DED-F848-F476-8437-4E72E84BC410}"/>
          </ac:picMkLst>
        </pc:picChg>
        <pc:picChg chg="mod">
          <ac:chgData name="Margaux Christiaens" userId="699e2211-620a-4aac-b6d2-a3babf3c5dca" providerId="ADAL" clId="{3F332EF1-A5F5-5388-824E-D53ED8187B61}" dt="2026-03-26T12:34:59.996" v="7709" actId="1076"/>
          <ac:picMkLst>
            <pc:docMk/>
            <pc:sldMk cId="155413786" sldId="311"/>
            <ac:picMk id="16" creationId="{027A07F8-3D87-A89A-9BBF-F65DFBFC8B71}"/>
          </ac:picMkLst>
        </pc:picChg>
        <pc:picChg chg="mod">
          <ac:chgData name="Margaux Christiaens" userId="699e2211-620a-4aac-b6d2-a3babf3c5dca" providerId="ADAL" clId="{3F332EF1-A5F5-5388-824E-D53ED8187B61}" dt="2026-03-26T12:34:18.309" v="7694" actId="1076"/>
          <ac:picMkLst>
            <pc:docMk/>
            <pc:sldMk cId="155413786" sldId="311"/>
            <ac:picMk id="24" creationId="{3F182B2A-1751-3674-B6A1-9AA69EF99280}"/>
          </ac:picMkLst>
        </pc:picChg>
      </pc:sldChg>
      <pc:sldChg chg="addSp delSp modSp add mod">
        <pc:chgData name="Margaux Christiaens" userId="699e2211-620a-4aac-b6d2-a3babf3c5dca" providerId="ADAL" clId="{3F332EF1-A5F5-5388-824E-D53ED8187B61}" dt="2026-03-26T12:57:55.455" v="8181" actId="1076"/>
        <pc:sldMkLst>
          <pc:docMk/>
          <pc:sldMk cId="2739829587" sldId="312"/>
        </pc:sldMkLst>
        <pc:spChg chg="del mod">
          <ac:chgData name="Margaux Christiaens" userId="699e2211-620a-4aac-b6d2-a3babf3c5dca" providerId="ADAL" clId="{3F332EF1-A5F5-5388-824E-D53ED8187B61}" dt="2026-03-26T12:57:10.429" v="8165"/>
          <ac:spMkLst>
            <pc:docMk/>
            <pc:sldMk cId="2739829587" sldId="312"/>
            <ac:spMk id="7" creationId="{2EF0D2D9-A705-49C4-A0A3-C63CE2BF370B}"/>
          </ac:spMkLst>
        </pc:spChg>
        <pc:picChg chg="add mod ord">
          <ac:chgData name="Margaux Christiaens" userId="699e2211-620a-4aac-b6d2-a3babf3c5dca" providerId="ADAL" clId="{3F332EF1-A5F5-5388-824E-D53ED8187B61}" dt="2026-03-26T12:57:55.455" v="8181" actId="1076"/>
          <ac:picMkLst>
            <pc:docMk/>
            <pc:sldMk cId="2739829587" sldId="312"/>
            <ac:picMk id="3" creationId="{0F8348D5-2765-6D08-35C7-2FEF263ADB98}"/>
          </ac:picMkLst>
        </pc:picChg>
      </pc:sldChg>
      <pc:sldChg chg="modSp add mod">
        <pc:chgData name="Margaux Christiaens" userId="699e2211-620a-4aac-b6d2-a3babf3c5dca" providerId="ADAL" clId="{3F332EF1-A5F5-5388-824E-D53ED8187B61}" dt="2026-03-26T14:39:26.249" v="8287" actId="20577"/>
        <pc:sldMkLst>
          <pc:docMk/>
          <pc:sldMk cId="1820775450" sldId="313"/>
        </pc:sldMkLst>
        <pc:spChg chg="mod">
          <ac:chgData name="Margaux Christiaens" userId="699e2211-620a-4aac-b6d2-a3babf3c5dca" providerId="ADAL" clId="{3F332EF1-A5F5-5388-824E-D53ED8187B61}" dt="2026-03-25T13:44:00.552" v="1083" actId="20577"/>
          <ac:spMkLst>
            <pc:docMk/>
            <pc:sldMk cId="1820775450" sldId="313"/>
            <ac:spMk id="6" creationId="{E362213F-EEFA-2F8F-4E33-D3A07B5255EA}"/>
          </ac:spMkLst>
        </pc:spChg>
        <pc:spChg chg="mod">
          <ac:chgData name="Margaux Christiaens" userId="699e2211-620a-4aac-b6d2-a3babf3c5dca" providerId="ADAL" clId="{3F332EF1-A5F5-5388-824E-D53ED8187B61}" dt="2026-03-26T14:39:26.249" v="8287" actId="20577"/>
          <ac:spMkLst>
            <pc:docMk/>
            <pc:sldMk cId="1820775450" sldId="313"/>
            <ac:spMk id="7" creationId="{9976630C-A50F-2E37-9C12-1AD562942485}"/>
          </ac:spMkLst>
        </pc:spChg>
      </pc:sldChg>
      <pc:sldChg chg="modSp add mod">
        <pc:chgData name="Margaux Christiaens" userId="699e2211-620a-4aac-b6d2-a3babf3c5dca" providerId="ADAL" clId="{3F332EF1-A5F5-5388-824E-D53ED8187B61}" dt="2026-03-25T13:52:03.877" v="1771" actId="5793"/>
        <pc:sldMkLst>
          <pc:docMk/>
          <pc:sldMk cId="1321799284" sldId="314"/>
        </pc:sldMkLst>
        <pc:spChg chg="mod">
          <ac:chgData name="Margaux Christiaens" userId="699e2211-620a-4aac-b6d2-a3babf3c5dca" providerId="ADAL" clId="{3F332EF1-A5F5-5388-824E-D53ED8187B61}" dt="2026-03-25T13:44:13.370" v="1090" actId="20577"/>
          <ac:spMkLst>
            <pc:docMk/>
            <pc:sldMk cId="1321799284" sldId="314"/>
            <ac:spMk id="6" creationId="{A178506D-4100-A1A5-84E4-E4B3473E177F}"/>
          </ac:spMkLst>
        </pc:spChg>
        <pc:spChg chg="mod">
          <ac:chgData name="Margaux Christiaens" userId="699e2211-620a-4aac-b6d2-a3babf3c5dca" providerId="ADAL" clId="{3F332EF1-A5F5-5388-824E-D53ED8187B61}" dt="2026-03-25T13:52:03.877" v="1771" actId="5793"/>
          <ac:spMkLst>
            <pc:docMk/>
            <pc:sldMk cId="1321799284" sldId="314"/>
            <ac:spMk id="7" creationId="{675DAAB2-2A0A-0D93-89FB-878CBBB4CBF5}"/>
          </ac:spMkLst>
        </pc:spChg>
      </pc:sldChg>
      <pc:sldChg chg="addSp delSp modSp add mod ord">
        <pc:chgData name="Margaux Christiaens" userId="699e2211-620a-4aac-b6d2-a3babf3c5dca" providerId="ADAL" clId="{3F332EF1-A5F5-5388-824E-D53ED8187B61}" dt="2026-03-26T15:13:42.289" v="8732" actId="20577"/>
        <pc:sldMkLst>
          <pc:docMk/>
          <pc:sldMk cId="2151539261" sldId="315"/>
        </pc:sldMkLst>
        <pc:spChg chg="add del mod">
          <ac:chgData name="Margaux Christiaens" userId="699e2211-620a-4aac-b6d2-a3babf3c5dca" providerId="ADAL" clId="{3F332EF1-A5F5-5388-824E-D53ED8187B61}" dt="2026-03-26T15:13:07.964" v="8716"/>
          <ac:spMkLst>
            <pc:docMk/>
            <pc:sldMk cId="2151539261" sldId="315"/>
            <ac:spMk id="4" creationId="{A6F92F15-A747-1F93-45FD-37FE1CE0858E}"/>
          </ac:spMkLst>
        </pc:spChg>
        <pc:spChg chg="mod">
          <ac:chgData name="Margaux Christiaens" userId="699e2211-620a-4aac-b6d2-a3babf3c5dca" providerId="ADAL" clId="{3F332EF1-A5F5-5388-824E-D53ED8187B61}" dt="2026-03-26T15:13:42.289" v="8732" actId="20577"/>
          <ac:spMkLst>
            <pc:docMk/>
            <pc:sldMk cId="2151539261" sldId="315"/>
            <ac:spMk id="6" creationId="{E3364ECE-783C-BADD-139E-72AB04412D46}"/>
          </ac:spMkLst>
        </pc:spChg>
        <pc:spChg chg="del mod">
          <ac:chgData name="Margaux Christiaens" userId="699e2211-620a-4aac-b6d2-a3babf3c5dca" providerId="ADAL" clId="{3F332EF1-A5F5-5388-824E-D53ED8187B61}" dt="2026-03-26T12:57:34.638" v="8175"/>
          <ac:spMkLst>
            <pc:docMk/>
            <pc:sldMk cId="2151539261" sldId="315"/>
            <ac:spMk id="7" creationId="{21D69FBC-4491-7861-612A-5F07794C3BE1}"/>
          </ac:spMkLst>
        </pc:spChg>
        <pc:picChg chg="add del mod ord">
          <ac:chgData name="Margaux Christiaens" userId="699e2211-620a-4aac-b6d2-a3babf3c5dca" providerId="ADAL" clId="{3F332EF1-A5F5-5388-824E-D53ED8187B61}" dt="2026-03-26T14:38:47.596" v="8205" actId="478"/>
          <ac:picMkLst>
            <pc:docMk/>
            <pc:sldMk cId="2151539261" sldId="315"/>
            <ac:picMk id="3" creationId="{47B5AACF-27F2-B281-3376-1AA654382F91}"/>
          </ac:picMkLst>
        </pc:picChg>
        <pc:picChg chg="add mod ord">
          <ac:chgData name="Margaux Christiaens" userId="699e2211-620a-4aac-b6d2-a3babf3c5dca" providerId="ADAL" clId="{3F332EF1-A5F5-5388-824E-D53ED8187B61}" dt="2026-03-26T15:13:26.886" v="8725" actId="1076"/>
          <ac:picMkLst>
            <pc:docMk/>
            <pc:sldMk cId="2151539261" sldId="315"/>
            <ac:picMk id="7" creationId="{F6F1A587-142D-C4E1-706B-3C8DA5AD7A58}"/>
          </ac:picMkLst>
        </pc:picChg>
      </pc:sldChg>
      <pc:sldChg chg="modSp add del mod">
        <pc:chgData name="Margaux Christiaens" userId="699e2211-620a-4aac-b6d2-a3babf3c5dca" providerId="ADAL" clId="{3F332EF1-A5F5-5388-824E-D53ED8187B61}" dt="2026-03-26T12:38:26.865" v="7725" actId="2696"/>
        <pc:sldMkLst>
          <pc:docMk/>
          <pc:sldMk cId="1332281481" sldId="316"/>
        </pc:sldMkLst>
        <pc:spChg chg="mod">
          <ac:chgData name="Margaux Christiaens" userId="699e2211-620a-4aac-b6d2-a3babf3c5dca" providerId="ADAL" clId="{3F332EF1-A5F5-5388-824E-D53ED8187B61}" dt="2026-03-25T13:52:30.292" v="1799" actId="20577"/>
          <ac:spMkLst>
            <pc:docMk/>
            <pc:sldMk cId="1332281481" sldId="316"/>
            <ac:spMk id="6" creationId="{89B6DB26-E915-CBB5-866B-E832DD6CBBA4}"/>
          </ac:spMkLst>
        </pc:spChg>
        <pc:spChg chg="mod">
          <ac:chgData name="Margaux Christiaens" userId="699e2211-620a-4aac-b6d2-a3babf3c5dca" providerId="ADAL" clId="{3F332EF1-A5F5-5388-824E-D53ED8187B61}" dt="2026-03-25T13:57:54.802" v="2273" actId="20577"/>
          <ac:spMkLst>
            <pc:docMk/>
            <pc:sldMk cId="1332281481" sldId="316"/>
            <ac:spMk id="7" creationId="{AC4D4678-8ABC-CAFE-565C-508A770B337D}"/>
          </ac:spMkLst>
        </pc:spChg>
      </pc:sldChg>
      <pc:sldChg chg="addSp delSp modSp add mod">
        <pc:chgData name="Margaux Christiaens" userId="699e2211-620a-4aac-b6d2-a3babf3c5dca" providerId="ADAL" clId="{3F332EF1-A5F5-5388-824E-D53ED8187B61}" dt="2026-03-26T14:44:03.864" v="8334" actId="1076"/>
        <pc:sldMkLst>
          <pc:docMk/>
          <pc:sldMk cId="193230072" sldId="317"/>
        </pc:sldMkLst>
        <pc:spChg chg="add del mod">
          <ac:chgData name="Margaux Christiaens" userId="699e2211-620a-4aac-b6d2-a3babf3c5dca" providerId="ADAL" clId="{3F332EF1-A5F5-5388-824E-D53ED8187B61}" dt="2026-03-26T14:40:38.707" v="8291" actId="478"/>
          <ac:spMkLst>
            <pc:docMk/>
            <pc:sldMk cId="193230072" sldId="317"/>
            <ac:spMk id="5" creationId="{4CA7D9BB-C5C1-AC3A-6A5D-9F5039753DCB}"/>
          </ac:spMkLst>
        </pc:spChg>
        <pc:spChg chg="mod">
          <ac:chgData name="Margaux Christiaens" userId="699e2211-620a-4aac-b6d2-a3babf3c5dca" providerId="ADAL" clId="{3F332EF1-A5F5-5388-824E-D53ED8187B61}" dt="2026-03-25T14:03:21.137" v="2315" actId="20577"/>
          <ac:spMkLst>
            <pc:docMk/>
            <pc:sldMk cId="193230072" sldId="317"/>
            <ac:spMk id="6" creationId="{A37BA0CF-41BE-82A4-6E3C-D0241A1AB04B}"/>
          </ac:spMkLst>
        </pc:spChg>
        <pc:spChg chg="del mod">
          <ac:chgData name="Margaux Christiaens" userId="699e2211-620a-4aac-b6d2-a3babf3c5dca" providerId="ADAL" clId="{3F332EF1-A5F5-5388-824E-D53ED8187B61}" dt="2026-03-26T14:40:35.955" v="8290" actId="478"/>
          <ac:spMkLst>
            <pc:docMk/>
            <pc:sldMk cId="193230072" sldId="317"/>
            <ac:spMk id="7" creationId="{7D80683D-14B8-BB2C-68D6-E0F94DA09828}"/>
          </ac:spMkLst>
        </pc:spChg>
        <pc:picChg chg="add del mod modCrop">
          <ac:chgData name="Margaux Christiaens" userId="699e2211-620a-4aac-b6d2-a3babf3c5dca" providerId="ADAL" clId="{3F332EF1-A5F5-5388-824E-D53ED8187B61}" dt="2026-03-26T14:42:27.487" v="8313" actId="478"/>
          <ac:picMkLst>
            <pc:docMk/>
            <pc:sldMk cId="193230072" sldId="317"/>
            <ac:picMk id="3" creationId="{58D3DAF0-449F-D40B-1660-82021D98DF45}"/>
          </ac:picMkLst>
        </pc:picChg>
        <pc:picChg chg="add mod modCrop">
          <ac:chgData name="Margaux Christiaens" userId="699e2211-620a-4aac-b6d2-a3babf3c5dca" providerId="ADAL" clId="{3F332EF1-A5F5-5388-824E-D53ED8187B61}" dt="2026-03-26T14:44:03.864" v="8334" actId="1076"/>
          <ac:picMkLst>
            <pc:docMk/>
            <pc:sldMk cId="193230072" sldId="317"/>
            <ac:picMk id="10" creationId="{BA23B902-39AD-B8A3-A091-B4AAC27350FB}"/>
          </ac:picMkLst>
        </pc:picChg>
      </pc:sldChg>
      <pc:sldChg chg="new del">
        <pc:chgData name="Margaux Christiaens" userId="699e2211-620a-4aac-b6d2-a3babf3c5dca" providerId="ADAL" clId="{3F332EF1-A5F5-5388-824E-D53ED8187B61}" dt="2026-03-25T14:03:48.737" v="2349" actId="2696"/>
        <pc:sldMkLst>
          <pc:docMk/>
          <pc:sldMk cId="946011145" sldId="318"/>
        </pc:sldMkLst>
      </pc:sldChg>
      <pc:sldChg chg="addSp delSp modSp add mod">
        <pc:chgData name="Margaux Christiaens" userId="699e2211-620a-4aac-b6d2-a3babf3c5dca" providerId="ADAL" clId="{3F332EF1-A5F5-5388-824E-D53ED8187B61}" dt="2026-03-25T14:07:50.931" v="2696" actId="113"/>
        <pc:sldMkLst>
          <pc:docMk/>
          <pc:sldMk cId="1126014921" sldId="318"/>
        </pc:sldMkLst>
        <pc:spChg chg="mod">
          <ac:chgData name="Margaux Christiaens" userId="699e2211-620a-4aac-b6d2-a3babf3c5dca" providerId="ADAL" clId="{3F332EF1-A5F5-5388-824E-D53ED8187B61}" dt="2026-03-25T14:04:31.604" v="2430" actId="20577"/>
          <ac:spMkLst>
            <pc:docMk/>
            <pc:sldMk cId="1126014921" sldId="318"/>
            <ac:spMk id="6" creationId="{1BA60343-7D45-C7C8-82A4-1903F8DEFD4C}"/>
          </ac:spMkLst>
        </pc:spChg>
        <pc:spChg chg="mod">
          <ac:chgData name="Margaux Christiaens" userId="699e2211-620a-4aac-b6d2-a3babf3c5dca" providerId="ADAL" clId="{3F332EF1-A5F5-5388-824E-D53ED8187B61}" dt="2026-03-25T14:07:50.931" v="2696" actId="113"/>
          <ac:spMkLst>
            <pc:docMk/>
            <pc:sldMk cId="1126014921" sldId="318"/>
            <ac:spMk id="7" creationId="{BF6AE25A-BF28-BD2B-E3D4-1F8DBF093EC2}"/>
          </ac:spMkLst>
        </pc:spChg>
        <pc:picChg chg="add mod">
          <ac:chgData name="Margaux Christiaens" userId="699e2211-620a-4aac-b6d2-a3babf3c5dca" providerId="ADAL" clId="{3F332EF1-A5F5-5388-824E-D53ED8187B61}" dt="2026-03-25T14:07:30.956" v="2690" actId="1076"/>
          <ac:picMkLst>
            <pc:docMk/>
            <pc:sldMk cId="1126014921" sldId="318"/>
            <ac:picMk id="2" creationId="{839C95F6-27A9-1122-E00A-1391D9DE195F}"/>
          </ac:picMkLst>
        </pc:picChg>
        <pc:picChg chg="add del mod">
          <ac:chgData name="Margaux Christiaens" userId="699e2211-620a-4aac-b6d2-a3babf3c5dca" providerId="ADAL" clId="{3F332EF1-A5F5-5388-824E-D53ED8187B61}" dt="2026-03-25T14:05:32.005" v="2434" actId="478"/>
          <ac:picMkLst>
            <pc:docMk/>
            <pc:sldMk cId="1126014921" sldId="318"/>
            <ac:picMk id="1026" creationId="{0CC07E77-C430-E9AF-FD4F-5BD98D749E36}"/>
          </ac:picMkLst>
        </pc:picChg>
      </pc:sldChg>
      <pc:sldChg chg="addSp delSp modSp add mod">
        <pc:chgData name="Margaux Christiaens" userId="699e2211-620a-4aac-b6d2-a3babf3c5dca" providerId="ADAL" clId="{3F332EF1-A5F5-5388-824E-D53ED8187B61}" dt="2026-03-26T14:47:10.298" v="8343" actId="1076"/>
        <pc:sldMkLst>
          <pc:docMk/>
          <pc:sldMk cId="3158171606" sldId="319"/>
        </pc:sldMkLst>
        <pc:spChg chg="mod">
          <ac:chgData name="Margaux Christiaens" userId="699e2211-620a-4aac-b6d2-a3babf3c5dca" providerId="ADAL" clId="{3F332EF1-A5F5-5388-824E-D53ED8187B61}" dt="2026-03-25T14:08:28.617" v="2730" actId="20577"/>
          <ac:spMkLst>
            <pc:docMk/>
            <pc:sldMk cId="3158171606" sldId="319"/>
            <ac:spMk id="6" creationId="{7DB7907D-54A7-317E-2F21-69C5B45F30E7}"/>
          </ac:spMkLst>
        </pc:spChg>
        <pc:spChg chg="del mod">
          <ac:chgData name="Margaux Christiaens" userId="699e2211-620a-4aac-b6d2-a3babf3c5dca" providerId="ADAL" clId="{3F332EF1-A5F5-5388-824E-D53ED8187B61}" dt="2026-03-26T14:46:05.983" v="8336" actId="931"/>
          <ac:spMkLst>
            <pc:docMk/>
            <pc:sldMk cId="3158171606" sldId="319"/>
            <ac:spMk id="7" creationId="{98A58CEA-4623-B092-ADCC-1F6248F8F1F2}"/>
          </ac:spMkLst>
        </pc:spChg>
        <pc:picChg chg="del">
          <ac:chgData name="Margaux Christiaens" userId="699e2211-620a-4aac-b6d2-a3babf3c5dca" providerId="ADAL" clId="{3F332EF1-A5F5-5388-824E-D53ED8187B61}" dt="2026-03-25T14:09:04.795" v="2731" actId="478"/>
          <ac:picMkLst>
            <pc:docMk/>
            <pc:sldMk cId="3158171606" sldId="319"/>
            <ac:picMk id="2" creationId="{8CD9B0E0-FE10-6B09-5989-EE357CA7B9AB}"/>
          </ac:picMkLst>
        </pc:picChg>
        <pc:picChg chg="add mod ord">
          <ac:chgData name="Margaux Christiaens" userId="699e2211-620a-4aac-b6d2-a3babf3c5dca" providerId="ADAL" clId="{3F332EF1-A5F5-5388-824E-D53ED8187B61}" dt="2026-03-26T14:47:10.298" v="8343" actId="1076"/>
          <ac:picMkLst>
            <pc:docMk/>
            <pc:sldMk cId="3158171606" sldId="319"/>
            <ac:picMk id="3" creationId="{2D714A24-266D-DBA7-4EDB-BB008FE35ECF}"/>
          </ac:picMkLst>
        </pc:picChg>
      </pc:sldChg>
      <pc:sldChg chg="modSp add mod">
        <pc:chgData name="Margaux Christiaens" userId="699e2211-620a-4aac-b6d2-a3babf3c5dca" providerId="ADAL" clId="{3F332EF1-A5F5-5388-824E-D53ED8187B61}" dt="2026-03-26T14:51:29.437" v="8564" actId="1076"/>
        <pc:sldMkLst>
          <pc:docMk/>
          <pc:sldMk cId="2522733960" sldId="320"/>
        </pc:sldMkLst>
        <pc:spChg chg="mod">
          <ac:chgData name="Margaux Christiaens" userId="699e2211-620a-4aac-b6d2-a3babf3c5dca" providerId="ADAL" clId="{3F332EF1-A5F5-5388-824E-D53ED8187B61}" dt="2026-03-25T14:11:33.598" v="2851" actId="20577"/>
          <ac:spMkLst>
            <pc:docMk/>
            <pc:sldMk cId="2522733960" sldId="320"/>
            <ac:spMk id="6" creationId="{DDE546B6-686B-CC51-F4C0-917388533FB3}"/>
          </ac:spMkLst>
        </pc:spChg>
        <pc:spChg chg="mod">
          <ac:chgData name="Margaux Christiaens" userId="699e2211-620a-4aac-b6d2-a3babf3c5dca" providerId="ADAL" clId="{3F332EF1-A5F5-5388-824E-D53ED8187B61}" dt="2026-03-26T14:51:24.805" v="8562" actId="113"/>
          <ac:spMkLst>
            <pc:docMk/>
            <pc:sldMk cId="2522733960" sldId="320"/>
            <ac:spMk id="7" creationId="{037B24AB-73AB-8DDD-D15F-3A4C5F254526}"/>
          </ac:spMkLst>
        </pc:spChg>
        <pc:picChg chg="mod">
          <ac:chgData name="Margaux Christiaens" userId="699e2211-620a-4aac-b6d2-a3babf3c5dca" providerId="ADAL" clId="{3F332EF1-A5F5-5388-824E-D53ED8187B61}" dt="2026-03-26T14:51:29.437" v="8564" actId="1076"/>
          <ac:picMkLst>
            <pc:docMk/>
            <pc:sldMk cId="2522733960" sldId="320"/>
            <ac:picMk id="3" creationId="{623CC106-BCE9-235D-7B2D-46CD080C86EB}"/>
          </ac:picMkLst>
        </pc:picChg>
      </pc:sldChg>
      <pc:sldChg chg="addSp delSp modSp add mod">
        <pc:chgData name="Margaux Christiaens" userId="699e2211-620a-4aac-b6d2-a3babf3c5dca" providerId="ADAL" clId="{3F332EF1-A5F5-5388-824E-D53ED8187B61}" dt="2026-03-26T12:45:38.159" v="7778" actId="20577"/>
        <pc:sldMkLst>
          <pc:docMk/>
          <pc:sldMk cId="428846025" sldId="321"/>
        </pc:sldMkLst>
        <pc:spChg chg="add mod">
          <ac:chgData name="Margaux Christiaens" userId="699e2211-620a-4aac-b6d2-a3babf3c5dca" providerId="ADAL" clId="{3F332EF1-A5F5-5388-824E-D53ED8187B61}" dt="2026-03-25T15:15:45.022" v="7495" actId="1076"/>
          <ac:spMkLst>
            <pc:docMk/>
            <pc:sldMk cId="428846025" sldId="321"/>
            <ac:spMk id="3" creationId="{6C9C7D2C-7B01-981C-7976-1FC976C5007B}"/>
          </ac:spMkLst>
        </pc:spChg>
        <pc:spChg chg="mod">
          <ac:chgData name="Margaux Christiaens" userId="699e2211-620a-4aac-b6d2-a3babf3c5dca" providerId="ADAL" clId="{3F332EF1-A5F5-5388-824E-D53ED8187B61}" dt="2026-03-26T12:45:38.159" v="7778" actId="20577"/>
          <ac:spMkLst>
            <pc:docMk/>
            <pc:sldMk cId="428846025" sldId="321"/>
            <ac:spMk id="7" creationId="{1CFC7150-556A-882E-AA7E-28E158397116}"/>
          </ac:spMkLst>
        </pc:spChg>
        <pc:picChg chg="add mod">
          <ac:chgData name="Margaux Christiaens" userId="699e2211-620a-4aac-b6d2-a3babf3c5dca" providerId="ADAL" clId="{3F332EF1-A5F5-5388-824E-D53ED8187B61}" dt="2026-03-25T15:12:14.528" v="7409" actId="1076"/>
          <ac:picMkLst>
            <pc:docMk/>
            <pc:sldMk cId="428846025" sldId="321"/>
            <ac:picMk id="2" creationId="{2C0D2D2E-C143-087A-8449-97D7E8EC9918}"/>
          </ac:picMkLst>
        </pc:picChg>
        <pc:picChg chg="add del mod">
          <ac:chgData name="Margaux Christiaens" userId="699e2211-620a-4aac-b6d2-a3babf3c5dca" providerId="ADAL" clId="{3F332EF1-A5F5-5388-824E-D53ED8187B61}" dt="2026-03-25T15:12:04.193" v="7405" actId="478"/>
          <ac:picMkLst>
            <pc:docMk/>
            <pc:sldMk cId="428846025" sldId="321"/>
            <ac:picMk id="3074" creationId="{AEEABBA4-6A11-62D0-C7E6-4A27BB9AA8E2}"/>
          </ac:picMkLst>
        </pc:picChg>
      </pc:sldChg>
      <pc:sldChg chg="addSp modSp add mod modCm">
        <pc:chgData name="Margaux Christiaens" userId="699e2211-620a-4aac-b6d2-a3babf3c5dca" providerId="ADAL" clId="{3F332EF1-A5F5-5388-824E-D53ED8187B61}" dt="2026-03-25T15:16:29.251" v="7499" actId="20577"/>
        <pc:sldMkLst>
          <pc:docMk/>
          <pc:sldMk cId="699447515" sldId="322"/>
        </pc:sldMkLst>
        <pc:spChg chg="add mod">
          <ac:chgData name="Margaux Christiaens" userId="699e2211-620a-4aac-b6d2-a3babf3c5dca" providerId="ADAL" clId="{3F332EF1-A5F5-5388-824E-D53ED8187B61}" dt="2026-03-25T15:15:51.007" v="7496" actId="1076"/>
          <ac:spMkLst>
            <pc:docMk/>
            <pc:sldMk cId="699447515" sldId="322"/>
            <ac:spMk id="3" creationId="{6850F3CA-1DC0-2F55-6B7E-EB3A56BDF96B}"/>
          </ac:spMkLst>
        </pc:spChg>
        <pc:spChg chg="mod">
          <ac:chgData name="Margaux Christiaens" userId="699e2211-620a-4aac-b6d2-a3babf3c5dca" providerId="ADAL" clId="{3F332EF1-A5F5-5388-824E-D53ED8187B61}" dt="2026-03-25T14:21:02.749" v="4048" actId="20577"/>
          <ac:spMkLst>
            <pc:docMk/>
            <pc:sldMk cId="699447515" sldId="322"/>
            <ac:spMk id="6" creationId="{05A9466D-42AE-CB93-3E14-9985D7B33C7A}"/>
          </ac:spMkLst>
        </pc:spChg>
        <pc:spChg chg="mod">
          <ac:chgData name="Margaux Christiaens" userId="699e2211-620a-4aac-b6d2-a3babf3c5dca" providerId="ADAL" clId="{3F332EF1-A5F5-5388-824E-D53ED8187B61}" dt="2026-03-25T15:16:29.251" v="7499" actId="20577"/>
          <ac:spMkLst>
            <pc:docMk/>
            <pc:sldMk cId="699447515" sldId="322"/>
            <ac:spMk id="7" creationId="{7293898F-6D99-CA0E-92FA-C6379F9DCBE4}"/>
          </ac:spMkLst>
        </pc:spChg>
        <pc:picChg chg="add mod">
          <ac:chgData name="Margaux Christiaens" userId="699e2211-620a-4aac-b6d2-a3babf3c5dca" providerId="ADAL" clId="{3F332EF1-A5F5-5388-824E-D53ED8187B61}" dt="2026-03-25T15:14:10.086" v="7451" actId="1076"/>
          <ac:picMkLst>
            <pc:docMk/>
            <pc:sldMk cId="699447515" sldId="322"/>
            <ac:picMk id="2" creationId="{470FFE7C-3AAE-A9C1-9F8B-5BDC8FBA44E2}"/>
          </ac:picMkLst>
        </pc:picChg>
        <pc:extLst>
          <p:ext xmlns:p="http://schemas.openxmlformats.org/presentationml/2006/main" uri="{D6D511B9-2390-475A-947B-AFAB55BFBCF1}">
            <pc226:cmChg xmlns:pc226="http://schemas.microsoft.com/office/powerpoint/2022/06/main/command" chg="mod">
              <pc226:chgData name="Margaux Christiaens" userId="699e2211-620a-4aac-b6d2-a3babf3c5dca" providerId="ADAL" clId="{3F332EF1-A5F5-5388-824E-D53ED8187B61}" dt="2026-03-25T15:16:29.251" v="7499" actId="20577"/>
              <pc2:cmMkLst xmlns:pc2="http://schemas.microsoft.com/office/powerpoint/2019/9/main/command">
                <pc:docMk/>
                <pc:sldMk cId="699447515" sldId="322"/>
                <pc2:cmMk id="{18829109-7AD7-B547-A392-E67889AF639B}"/>
              </pc2:cmMkLst>
            </pc226:cmChg>
          </p:ext>
        </pc:extLst>
      </pc:sldChg>
      <pc:sldChg chg="modSp add mod">
        <pc:chgData name="Margaux Christiaens" userId="699e2211-620a-4aac-b6d2-a3babf3c5dca" providerId="ADAL" clId="{3F332EF1-A5F5-5388-824E-D53ED8187B61}" dt="2026-03-26T14:52:59.927" v="8680" actId="113"/>
        <pc:sldMkLst>
          <pc:docMk/>
          <pc:sldMk cId="1551582930" sldId="323"/>
        </pc:sldMkLst>
        <pc:spChg chg="mod">
          <ac:chgData name="Margaux Christiaens" userId="699e2211-620a-4aac-b6d2-a3babf3c5dca" providerId="ADAL" clId="{3F332EF1-A5F5-5388-824E-D53ED8187B61}" dt="2026-03-25T15:16:40.022" v="7515" actId="20577"/>
          <ac:spMkLst>
            <pc:docMk/>
            <pc:sldMk cId="1551582930" sldId="323"/>
            <ac:spMk id="6" creationId="{7099C038-16B0-38DD-0130-E29512F4DC3A}"/>
          </ac:spMkLst>
        </pc:spChg>
        <pc:spChg chg="mod">
          <ac:chgData name="Margaux Christiaens" userId="699e2211-620a-4aac-b6d2-a3babf3c5dca" providerId="ADAL" clId="{3F332EF1-A5F5-5388-824E-D53ED8187B61}" dt="2026-03-26T14:52:59.927" v="8680" actId="113"/>
          <ac:spMkLst>
            <pc:docMk/>
            <pc:sldMk cId="1551582930" sldId="323"/>
            <ac:spMk id="7" creationId="{0280F093-E841-CA7E-6B8F-DBD3DF70F58E}"/>
          </ac:spMkLst>
        </pc:spChg>
      </pc:sldChg>
      <pc:sldChg chg="modSp add mod modCm">
        <pc:chgData name="Margaux Christiaens" userId="699e2211-620a-4aac-b6d2-a3babf3c5dca" providerId="ADAL" clId="{3F332EF1-A5F5-5388-824E-D53ED8187B61}" dt="2026-03-25T14:31:47.158" v="5587" actId="113"/>
        <pc:sldMkLst>
          <pc:docMk/>
          <pc:sldMk cId="3345950047" sldId="324"/>
        </pc:sldMkLst>
        <pc:spChg chg="mod">
          <ac:chgData name="Margaux Christiaens" userId="699e2211-620a-4aac-b6d2-a3babf3c5dca" providerId="ADAL" clId="{3F332EF1-A5F5-5388-824E-D53ED8187B61}" dt="2026-03-25T14:28:32.858" v="4907" actId="20577"/>
          <ac:spMkLst>
            <pc:docMk/>
            <pc:sldMk cId="3345950047" sldId="324"/>
            <ac:spMk id="6" creationId="{DF5C40A6-A4FB-84A3-E448-BFF78DCB466A}"/>
          </ac:spMkLst>
        </pc:spChg>
        <pc:spChg chg="mod">
          <ac:chgData name="Margaux Christiaens" userId="699e2211-620a-4aac-b6d2-a3babf3c5dca" providerId="ADAL" clId="{3F332EF1-A5F5-5388-824E-D53ED8187B61}" dt="2026-03-25T14:31:47.158" v="5587" actId="113"/>
          <ac:spMkLst>
            <pc:docMk/>
            <pc:sldMk cId="3345950047" sldId="324"/>
            <ac:spMk id="7" creationId="{DB6A6560-133F-64B0-7954-80491B0A82AC}"/>
          </ac:spMkLst>
        </pc:spChg>
        <pc:extLst>
          <p:ext xmlns:p="http://schemas.openxmlformats.org/presentationml/2006/main" uri="{D6D511B9-2390-475A-947B-AFAB55BFBCF1}">
            <pc226:cmChg xmlns:pc226="http://schemas.microsoft.com/office/powerpoint/2022/06/main/command" chg="mod">
              <pc226:chgData name="Margaux Christiaens" userId="699e2211-620a-4aac-b6d2-a3babf3c5dca" providerId="ADAL" clId="{3F332EF1-A5F5-5388-824E-D53ED8187B61}" dt="2026-03-25T14:31:41.710" v="5586" actId="20577"/>
              <pc2:cmMkLst xmlns:pc2="http://schemas.microsoft.com/office/powerpoint/2019/9/main/command">
                <pc:docMk/>
                <pc:sldMk cId="3345950047" sldId="324"/>
                <pc2:cmMk id="{CE6BA15F-C666-7D4D-AFEE-9A03D8193E5A}"/>
              </pc2:cmMkLst>
            </pc226:cmChg>
          </p:ext>
        </pc:extLst>
      </pc:sldChg>
      <pc:sldChg chg="addSp delSp modSp add del mod">
        <pc:chgData name="Margaux Christiaens" userId="699e2211-620a-4aac-b6d2-a3babf3c5dca" providerId="ADAL" clId="{3F332EF1-A5F5-5388-824E-D53ED8187B61}" dt="2026-03-26T12:47:07.575" v="7868" actId="2696"/>
        <pc:sldMkLst>
          <pc:docMk/>
          <pc:sldMk cId="1483402554" sldId="325"/>
        </pc:sldMkLst>
        <pc:spChg chg="add del mod">
          <ac:chgData name="Margaux Christiaens" userId="699e2211-620a-4aac-b6d2-a3babf3c5dca" providerId="ADAL" clId="{3F332EF1-A5F5-5388-824E-D53ED8187B61}" dt="2026-03-25T14:33:58.196" v="5711" actId="478"/>
          <ac:spMkLst>
            <pc:docMk/>
            <pc:sldMk cId="1483402554" sldId="325"/>
            <ac:spMk id="3" creationId="{B99ACE73-DDBD-7218-D0C3-A6CA80335007}"/>
          </ac:spMkLst>
        </pc:spChg>
        <pc:spChg chg="add mod">
          <ac:chgData name="Margaux Christiaens" userId="699e2211-620a-4aac-b6d2-a3babf3c5dca" providerId="ADAL" clId="{3F332EF1-A5F5-5388-824E-D53ED8187B61}" dt="2026-03-25T14:35:17.557" v="5799" actId="20577"/>
          <ac:spMkLst>
            <pc:docMk/>
            <pc:sldMk cId="1483402554" sldId="325"/>
            <ac:spMk id="4" creationId="{CE73BB38-7563-382D-BFF8-6220B5CF4C74}"/>
          </ac:spMkLst>
        </pc:spChg>
        <pc:spChg chg="add mod">
          <ac:chgData name="Margaux Christiaens" userId="699e2211-620a-4aac-b6d2-a3babf3c5dca" providerId="ADAL" clId="{3F332EF1-A5F5-5388-824E-D53ED8187B61}" dt="2026-03-25T14:35:41.053" v="5896" actId="20577"/>
          <ac:spMkLst>
            <pc:docMk/>
            <pc:sldMk cId="1483402554" sldId="325"/>
            <ac:spMk id="5" creationId="{E202761F-41EA-7EDE-0AB3-3F7FAF6A4270}"/>
          </ac:spMkLst>
        </pc:spChg>
        <pc:spChg chg="mod">
          <ac:chgData name="Margaux Christiaens" userId="699e2211-620a-4aac-b6d2-a3babf3c5dca" providerId="ADAL" clId="{3F332EF1-A5F5-5388-824E-D53ED8187B61}" dt="2026-03-25T14:32:06.813" v="5621" actId="20577"/>
          <ac:spMkLst>
            <pc:docMk/>
            <pc:sldMk cId="1483402554" sldId="325"/>
            <ac:spMk id="6" creationId="{E03401C4-6E5B-BF07-7418-458626E4B590}"/>
          </ac:spMkLst>
        </pc:spChg>
        <pc:spChg chg="del mod">
          <ac:chgData name="Margaux Christiaens" userId="699e2211-620a-4aac-b6d2-a3babf3c5dca" providerId="ADAL" clId="{3F332EF1-A5F5-5388-824E-D53ED8187B61}" dt="2026-03-25T14:33:56.445" v="5710" actId="478"/>
          <ac:spMkLst>
            <pc:docMk/>
            <pc:sldMk cId="1483402554" sldId="325"/>
            <ac:spMk id="7" creationId="{C2E97DB1-43DB-D2C8-E78B-9DA6D108D9B8}"/>
          </ac:spMkLst>
        </pc:spChg>
        <pc:spChg chg="add mod">
          <ac:chgData name="Margaux Christiaens" userId="699e2211-620a-4aac-b6d2-a3babf3c5dca" providerId="ADAL" clId="{3F332EF1-A5F5-5388-824E-D53ED8187B61}" dt="2026-03-25T14:34:23.746" v="5717" actId="1076"/>
          <ac:spMkLst>
            <pc:docMk/>
            <pc:sldMk cId="1483402554" sldId="325"/>
            <ac:spMk id="9" creationId="{981183A7-8864-B902-9848-BDAA3AFFA7E3}"/>
          </ac:spMkLst>
        </pc:spChg>
      </pc:sldChg>
      <pc:sldChg chg="addSp delSp modSp add del mod">
        <pc:chgData name="Margaux Christiaens" userId="699e2211-620a-4aac-b6d2-a3babf3c5dca" providerId="ADAL" clId="{3F332EF1-A5F5-5388-824E-D53ED8187B61}" dt="2026-03-26T12:56:23.506" v="8162" actId="2696"/>
        <pc:sldMkLst>
          <pc:docMk/>
          <pc:sldMk cId="503690127" sldId="326"/>
        </pc:sldMkLst>
        <pc:spChg chg="add mod">
          <ac:chgData name="Margaux Christiaens" userId="699e2211-620a-4aac-b6d2-a3babf3c5dca" providerId="ADAL" clId="{3F332EF1-A5F5-5388-824E-D53ED8187B61}" dt="2026-03-25T14:39:58.818" v="6265" actId="13926"/>
          <ac:spMkLst>
            <pc:docMk/>
            <pc:sldMk cId="503690127" sldId="326"/>
            <ac:spMk id="2" creationId="{61F93AF2-8FE7-575D-D4F8-2D83DA1EE67F}"/>
          </ac:spMkLst>
        </pc:spChg>
        <pc:spChg chg="del">
          <ac:chgData name="Margaux Christiaens" userId="699e2211-620a-4aac-b6d2-a3babf3c5dca" providerId="ADAL" clId="{3F332EF1-A5F5-5388-824E-D53ED8187B61}" dt="2026-03-25T14:35:50.995" v="5898" actId="478"/>
          <ac:spMkLst>
            <pc:docMk/>
            <pc:sldMk cId="503690127" sldId="326"/>
            <ac:spMk id="4" creationId="{28C663E9-D102-86FB-0804-3008E5D06EBD}"/>
          </ac:spMkLst>
        </pc:spChg>
        <pc:spChg chg="del">
          <ac:chgData name="Margaux Christiaens" userId="699e2211-620a-4aac-b6d2-a3babf3c5dca" providerId="ADAL" clId="{3F332EF1-A5F5-5388-824E-D53ED8187B61}" dt="2026-03-25T14:35:51.861" v="5899" actId="478"/>
          <ac:spMkLst>
            <pc:docMk/>
            <pc:sldMk cId="503690127" sldId="326"/>
            <ac:spMk id="5" creationId="{FF945F38-D74A-6DF2-2D0E-52D595ECA30C}"/>
          </ac:spMkLst>
        </pc:spChg>
        <pc:spChg chg="del">
          <ac:chgData name="Margaux Christiaens" userId="699e2211-620a-4aac-b6d2-a3babf3c5dca" providerId="ADAL" clId="{3F332EF1-A5F5-5388-824E-D53ED8187B61}" dt="2026-03-25T14:35:52.653" v="5900" actId="478"/>
          <ac:spMkLst>
            <pc:docMk/>
            <pc:sldMk cId="503690127" sldId="326"/>
            <ac:spMk id="9" creationId="{B56BAAB7-9737-F010-C695-80180CFF4009}"/>
          </ac:spMkLst>
        </pc:spChg>
        <pc:picChg chg="mod">
          <ac:chgData name="Margaux Christiaens" userId="699e2211-620a-4aac-b6d2-a3babf3c5dca" providerId="ADAL" clId="{3F332EF1-A5F5-5388-824E-D53ED8187B61}" dt="2026-03-26T12:47:21.642" v="7870" actId="1076"/>
          <ac:picMkLst>
            <pc:docMk/>
            <pc:sldMk cId="503690127" sldId="326"/>
            <ac:picMk id="7" creationId="{523F062E-A4C3-7D15-F673-7F7BAD04242B}"/>
          </ac:picMkLst>
        </pc:picChg>
      </pc:sldChg>
      <pc:sldChg chg="new del">
        <pc:chgData name="Margaux Christiaens" userId="699e2211-620a-4aac-b6d2-a3babf3c5dca" providerId="ADAL" clId="{3F332EF1-A5F5-5388-824E-D53ED8187B61}" dt="2026-03-25T14:33:15.668" v="5664" actId="2696"/>
        <pc:sldMkLst>
          <pc:docMk/>
          <pc:sldMk cId="1001071200" sldId="326"/>
        </pc:sldMkLst>
      </pc:sldChg>
      <pc:sldChg chg="new del">
        <pc:chgData name="Margaux Christiaens" userId="699e2211-620a-4aac-b6d2-a3babf3c5dca" providerId="ADAL" clId="{3F332EF1-A5F5-5388-824E-D53ED8187B61}" dt="2026-03-25T14:33:52.730" v="5709" actId="2696"/>
        <pc:sldMkLst>
          <pc:docMk/>
          <pc:sldMk cId="1104683227" sldId="326"/>
        </pc:sldMkLst>
      </pc:sldChg>
      <pc:sldChg chg="modSp add mod">
        <pc:chgData name="Margaux Christiaens" userId="699e2211-620a-4aac-b6d2-a3babf3c5dca" providerId="ADAL" clId="{3F332EF1-A5F5-5388-824E-D53ED8187B61}" dt="2026-03-26T12:46:30.250" v="7867" actId="113"/>
        <pc:sldMkLst>
          <pc:docMk/>
          <pc:sldMk cId="868830262" sldId="327"/>
        </pc:sldMkLst>
        <pc:spChg chg="mod">
          <ac:chgData name="Margaux Christiaens" userId="699e2211-620a-4aac-b6d2-a3babf3c5dca" providerId="ADAL" clId="{3F332EF1-A5F5-5388-824E-D53ED8187B61}" dt="2026-03-26T12:46:30.250" v="7867" actId="113"/>
          <ac:spMkLst>
            <pc:docMk/>
            <pc:sldMk cId="868830262" sldId="327"/>
            <ac:spMk id="7" creationId="{32766437-2DCE-0F0A-5238-2AB30C5B5F19}"/>
          </ac:spMkLst>
        </pc:spChg>
      </pc:sldChg>
      <pc:sldChg chg="addSp delSp modSp add del mod">
        <pc:chgData name="Margaux Christiaens" userId="699e2211-620a-4aac-b6d2-a3babf3c5dca" providerId="ADAL" clId="{3F332EF1-A5F5-5388-824E-D53ED8187B61}" dt="2026-03-26T12:43:47.072" v="7761" actId="2696"/>
        <pc:sldMkLst>
          <pc:docMk/>
          <pc:sldMk cId="3434153581" sldId="327"/>
        </pc:sldMkLst>
        <pc:spChg chg="add mod">
          <ac:chgData name="Margaux Christiaens" userId="699e2211-620a-4aac-b6d2-a3babf3c5dca" providerId="ADAL" clId="{3F332EF1-A5F5-5388-824E-D53ED8187B61}" dt="2026-03-26T12:42:58.769" v="7759" actId="1076"/>
          <ac:spMkLst>
            <pc:docMk/>
            <pc:sldMk cId="3434153581" sldId="327"/>
            <ac:spMk id="2" creationId="{1528CF9C-6F4A-F58A-A167-2C85AC13939E}"/>
          </ac:spMkLst>
        </pc:spChg>
        <pc:spChg chg="mod">
          <ac:chgData name="Margaux Christiaens" userId="699e2211-620a-4aac-b6d2-a3babf3c5dca" providerId="ADAL" clId="{3F332EF1-A5F5-5388-824E-D53ED8187B61}" dt="2026-03-25T14:57:16.483" v="6356" actId="20577"/>
          <ac:spMkLst>
            <pc:docMk/>
            <pc:sldMk cId="3434153581" sldId="327"/>
            <ac:spMk id="6" creationId="{FBDC2307-6640-80A3-A284-946782D489B8}"/>
          </ac:spMkLst>
        </pc:spChg>
        <pc:spChg chg="mod">
          <ac:chgData name="Margaux Christiaens" userId="699e2211-620a-4aac-b6d2-a3babf3c5dca" providerId="ADAL" clId="{3F332EF1-A5F5-5388-824E-D53ED8187B61}" dt="2026-03-26T12:42:30.884" v="7757" actId="14100"/>
          <ac:spMkLst>
            <pc:docMk/>
            <pc:sldMk cId="3434153581" sldId="327"/>
            <ac:spMk id="7" creationId="{D84932BC-0FA6-A364-4419-F3DCDF51D0B0}"/>
          </ac:spMkLst>
        </pc:spChg>
        <pc:picChg chg="add del">
          <ac:chgData name="Margaux Christiaens" userId="699e2211-620a-4aac-b6d2-a3babf3c5dca" providerId="ADAL" clId="{3F332EF1-A5F5-5388-824E-D53ED8187B61}" dt="2026-03-26T12:40:58.607" v="7752" actId="478"/>
          <ac:picMkLst>
            <pc:docMk/>
            <pc:sldMk cId="3434153581" sldId="327"/>
            <ac:picMk id="1026" creationId="{B00BBCC6-AA1E-9DE1-04B3-0109CE757D32}"/>
          </ac:picMkLst>
        </pc:picChg>
        <pc:picChg chg="add mod">
          <ac:chgData name="Margaux Christiaens" userId="699e2211-620a-4aac-b6d2-a3babf3c5dca" providerId="ADAL" clId="{3F332EF1-A5F5-5388-824E-D53ED8187B61}" dt="2026-03-26T12:43:04.676" v="7760" actId="1076"/>
          <ac:picMkLst>
            <pc:docMk/>
            <pc:sldMk cId="3434153581" sldId="327"/>
            <ac:picMk id="1028" creationId="{60CC3FA4-1293-CF2B-8AA2-64B5B9F7D7B0}"/>
          </ac:picMkLst>
        </pc:picChg>
      </pc:sldChg>
      <pc:sldChg chg="new del">
        <pc:chgData name="Margaux Christiaens" userId="699e2211-620a-4aac-b6d2-a3babf3c5dca" providerId="ADAL" clId="{3F332EF1-A5F5-5388-824E-D53ED8187B61}" dt="2026-03-25T15:11:08.592" v="7403" actId="2696"/>
        <pc:sldMkLst>
          <pc:docMk/>
          <pc:sldMk cId="2488169046" sldId="328"/>
        </pc:sldMkLst>
      </pc:sldChg>
      <pc:sldChg chg="modSp add mod">
        <pc:chgData name="Margaux Christiaens" userId="699e2211-620a-4aac-b6d2-a3babf3c5dca" providerId="ADAL" clId="{3F332EF1-A5F5-5388-824E-D53ED8187B61}" dt="2026-03-25T15:16:54.197" v="7550" actId="20577"/>
        <pc:sldMkLst>
          <pc:docMk/>
          <pc:sldMk cId="3516658848" sldId="328"/>
        </pc:sldMkLst>
        <pc:spChg chg="mod">
          <ac:chgData name="Margaux Christiaens" userId="699e2211-620a-4aac-b6d2-a3babf3c5dca" providerId="ADAL" clId="{3F332EF1-A5F5-5388-824E-D53ED8187B61}" dt="2026-03-25T15:16:54.197" v="7550" actId="20577"/>
          <ac:spMkLst>
            <pc:docMk/>
            <pc:sldMk cId="3516658848" sldId="328"/>
            <ac:spMk id="2" creationId="{80F1F18E-E77B-F3E8-F78B-500551F0EB92}"/>
          </ac:spMkLst>
        </pc:spChg>
      </pc:sldChg>
      <pc:sldChg chg="modSp add mod">
        <pc:chgData name="Margaux Christiaens" userId="699e2211-620a-4aac-b6d2-a3babf3c5dca" providerId="ADAL" clId="{3F332EF1-A5F5-5388-824E-D53ED8187B61}" dt="2026-03-25T15:17:12.211" v="7562" actId="20577"/>
        <pc:sldMkLst>
          <pc:docMk/>
          <pc:sldMk cId="651677885" sldId="329"/>
        </pc:sldMkLst>
        <pc:spChg chg="mod">
          <ac:chgData name="Margaux Christiaens" userId="699e2211-620a-4aac-b6d2-a3babf3c5dca" providerId="ADAL" clId="{3F332EF1-A5F5-5388-824E-D53ED8187B61}" dt="2026-03-25T15:17:12.211" v="7562" actId="20577"/>
          <ac:spMkLst>
            <pc:docMk/>
            <pc:sldMk cId="651677885" sldId="329"/>
            <ac:spMk id="2" creationId="{5DEEB53C-0ECA-52EB-B280-7AB4E2CBB9D7}"/>
          </ac:spMkLst>
        </pc:spChg>
      </pc:sldChg>
      <pc:sldChg chg="modSp add mod">
        <pc:chgData name="Margaux Christiaens" userId="699e2211-620a-4aac-b6d2-a3babf3c5dca" providerId="ADAL" clId="{3F332EF1-A5F5-5388-824E-D53ED8187B61}" dt="2026-03-25T15:17:28.840" v="7579" actId="20577"/>
        <pc:sldMkLst>
          <pc:docMk/>
          <pc:sldMk cId="292158657" sldId="330"/>
        </pc:sldMkLst>
        <pc:spChg chg="mod">
          <ac:chgData name="Margaux Christiaens" userId="699e2211-620a-4aac-b6d2-a3babf3c5dca" providerId="ADAL" clId="{3F332EF1-A5F5-5388-824E-D53ED8187B61}" dt="2026-03-25T15:17:28.840" v="7579" actId="20577"/>
          <ac:spMkLst>
            <pc:docMk/>
            <pc:sldMk cId="292158657" sldId="330"/>
            <ac:spMk id="2" creationId="{3BF2AF29-D9DB-CEE6-C10D-4B02C1B8BD50}"/>
          </ac:spMkLst>
        </pc:spChg>
      </pc:sldChg>
      <pc:sldChg chg="modSp add mod">
        <pc:chgData name="Margaux Christiaens" userId="699e2211-620a-4aac-b6d2-a3babf3c5dca" providerId="ADAL" clId="{3F332EF1-A5F5-5388-824E-D53ED8187B61}" dt="2026-03-25T15:17:36.848" v="7601" actId="20577"/>
        <pc:sldMkLst>
          <pc:docMk/>
          <pc:sldMk cId="2938743312" sldId="331"/>
        </pc:sldMkLst>
        <pc:spChg chg="mod">
          <ac:chgData name="Margaux Christiaens" userId="699e2211-620a-4aac-b6d2-a3babf3c5dca" providerId="ADAL" clId="{3F332EF1-A5F5-5388-824E-D53ED8187B61}" dt="2026-03-25T15:17:36.848" v="7601" actId="20577"/>
          <ac:spMkLst>
            <pc:docMk/>
            <pc:sldMk cId="2938743312" sldId="331"/>
            <ac:spMk id="2" creationId="{6C3547F6-08C3-3A3A-2C32-F9F83138E981}"/>
          </ac:spMkLst>
        </pc:spChg>
      </pc:sldChg>
      <pc:sldChg chg="modSp add mod">
        <pc:chgData name="Margaux Christiaens" userId="699e2211-620a-4aac-b6d2-a3babf3c5dca" providerId="ADAL" clId="{3F332EF1-A5F5-5388-824E-D53ED8187B61}" dt="2026-03-25T15:17:44.965" v="7620" actId="20577"/>
        <pc:sldMkLst>
          <pc:docMk/>
          <pc:sldMk cId="2696064350" sldId="332"/>
        </pc:sldMkLst>
        <pc:spChg chg="mod">
          <ac:chgData name="Margaux Christiaens" userId="699e2211-620a-4aac-b6d2-a3babf3c5dca" providerId="ADAL" clId="{3F332EF1-A5F5-5388-824E-D53ED8187B61}" dt="2026-03-25T15:17:44.965" v="7620" actId="20577"/>
          <ac:spMkLst>
            <pc:docMk/>
            <pc:sldMk cId="2696064350" sldId="332"/>
            <ac:spMk id="2" creationId="{5FCCFB94-0689-12B6-C8E0-865A0B0840A1}"/>
          </ac:spMkLst>
        </pc:spChg>
      </pc:sldChg>
      <pc:sldChg chg="modSp mod">
        <pc:chgData name="Margaux Christiaens" userId="699e2211-620a-4aac-b6d2-a3babf3c5dca" providerId="ADAL" clId="{3F332EF1-A5F5-5388-824E-D53ED8187B61}" dt="2026-03-26T12:39:44.849" v="7750" actId="14100"/>
        <pc:sldMkLst>
          <pc:docMk/>
          <pc:sldMk cId="2875543913" sldId="333"/>
        </pc:sldMkLst>
        <pc:spChg chg="mod">
          <ac:chgData name="Margaux Christiaens" userId="699e2211-620a-4aac-b6d2-a3babf3c5dca" providerId="ADAL" clId="{3F332EF1-A5F5-5388-824E-D53ED8187B61}" dt="2026-03-26T12:39:10.766" v="7742" actId="1076"/>
          <ac:spMkLst>
            <pc:docMk/>
            <pc:sldMk cId="2875543913" sldId="333"/>
            <ac:spMk id="40" creationId="{F1585B1B-64D3-B584-67D6-2E238BB94CE1}"/>
          </ac:spMkLst>
        </pc:spChg>
        <pc:spChg chg="mod">
          <ac:chgData name="Margaux Christiaens" userId="699e2211-620a-4aac-b6d2-a3babf3c5dca" providerId="ADAL" clId="{3F332EF1-A5F5-5388-824E-D53ED8187B61}" dt="2026-03-26T12:39:06.538" v="7741" actId="1076"/>
          <ac:spMkLst>
            <pc:docMk/>
            <pc:sldMk cId="2875543913" sldId="333"/>
            <ac:spMk id="43" creationId="{242DCEF4-9A28-0A72-6992-953A20432F0F}"/>
          </ac:spMkLst>
        </pc:spChg>
        <pc:spChg chg="mod">
          <ac:chgData name="Margaux Christiaens" userId="699e2211-620a-4aac-b6d2-a3babf3c5dca" providerId="ADAL" clId="{3F332EF1-A5F5-5388-824E-D53ED8187B61}" dt="2026-03-26T12:39:44.849" v="7750" actId="14100"/>
          <ac:spMkLst>
            <pc:docMk/>
            <pc:sldMk cId="2875543913" sldId="333"/>
            <ac:spMk id="45" creationId="{77BB07B1-3062-D0DB-ACE1-3E5A97F65140}"/>
          </ac:spMkLst>
        </pc:spChg>
        <pc:spChg chg="mod">
          <ac:chgData name="Margaux Christiaens" userId="699e2211-620a-4aac-b6d2-a3babf3c5dca" providerId="ADAL" clId="{3F332EF1-A5F5-5388-824E-D53ED8187B61}" dt="2026-03-26T12:39:19.706" v="7743" actId="14100"/>
          <ac:spMkLst>
            <pc:docMk/>
            <pc:sldMk cId="2875543913" sldId="333"/>
            <ac:spMk id="48" creationId="{70276773-7CB6-F32D-13EA-F401B99CD377}"/>
          </ac:spMkLst>
        </pc:spChg>
        <pc:cxnChg chg="mod">
          <ac:chgData name="Margaux Christiaens" userId="699e2211-620a-4aac-b6d2-a3babf3c5dca" providerId="ADAL" clId="{3F332EF1-A5F5-5388-824E-D53ED8187B61}" dt="2026-03-26T12:39:24.763" v="7745" actId="1076"/>
          <ac:cxnSpMkLst>
            <pc:docMk/>
            <pc:sldMk cId="2875543913" sldId="333"/>
            <ac:cxnSpMk id="39" creationId="{79482596-BBC7-C850-20C5-8197479DD4F2}"/>
          </ac:cxnSpMkLst>
        </pc:cxnChg>
      </pc:sldChg>
      <pc:sldChg chg="addSp delSp modSp new del mod">
        <pc:chgData name="Margaux Christiaens" userId="699e2211-620a-4aac-b6d2-a3babf3c5dca" providerId="ADAL" clId="{3F332EF1-A5F5-5388-824E-D53ED8187B61}" dt="2026-03-26T12:35:27.856" v="7710" actId="2696"/>
        <pc:sldMkLst>
          <pc:docMk/>
          <pc:sldMk cId="879742553" sldId="334"/>
        </pc:sldMkLst>
        <pc:spChg chg="add del">
          <ac:chgData name="Margaux Christiaens" userId="699e2211-620a-4aac-b6d2-a3babf3c5dca" providerId="ADAL" clId="{3F332EF1-A5F5-5388-824E-D53ED8187B61}" dt="2026-03-26T12:31:18.614" v="7659" actId="478"/>
          <ac:spMkLst>
            <pc:docMk/>
            <pc:sldMk cId="879742553" sldId="334"/>
            <ac:spMk id="9" creationId="{ED377123-41FD-9057-E8BB-EAD09C148E15}"/>
          </ac:spMkLst>
        </pc:spChg>
        <pc:spChg chg="add del">
          <ac:chgData name="Margaux Christiaens" userId="699e2211-620a-4aac-b6d2-a3babf3c5dca" providerId="ADAL" clId="{3F332EF1-A5F5-5388-824E-D53ED8187B61}" dt="2026-03-26T12:31:16.888" v="7658" actId="478"/>
          <ac:spMkLst>
            <pc:docMk/>
            <pc:sldMk cId="879742553" sldId="334"/>
            <ac:spMk id="10" creationId="{0E815CF0-CF51-A17B-C00F-F26569F1387F}"/>
          </ac:spMkLst>
        </pc:spChg>
        <pc:spChg chg="add del mod">
          <ac:chgData name="Margaux Christiaens" userId="699e2211-620a-4aac-b6d2-a3babf3c5dca" providerId="ADAL" clId="{3F332EF1-A5F5-5388-824E-D53ED8187B61}" dt="2026-03-26T12:30:58.128" v="7648"/>
          <ac:spMkLst>
            <pc:docMk/>
            <pc:sldMk cId="879742553" sldId="334"/>
            <ac:spMk id="12" creationId="{E0198F29-4F0A-BFDD-5C47-8889B2D76E6C}"/>
          </ac:spMkLst>
        </pc:spChg>
        <pc:spChg chg="add del mod">
          <ac:chgData name="Margaux Christiaens" userId="699e2211-620a-4aac-b6d2-a3babf3c5dca" providerId="ADAL" clId="{3F332EF1-A5F5-5388-824E-D53ED8187B61}" dt="2026-03-26T12:30:59.030" v="7650"/>
          <ac:spMkLst>
            <pc:docMk/>
            <pc:sldMk cId="879742553" sldId="334"/>
            <ac:spMk id="13" creationId="{1DC604CF-7795-F615-F226-2EC84DF05B4F}"/>
          </ac:spMkLst>
        </pc:spChg>
        <pc:spChg chg="add del mod">
          <ac:chgData name="Margaux Christiaens" userId="699e2211-620a-4aac-b6d2-a3babf3c5dca" providerId="ADAL" clId="{3F332EF1-A5F5-5388-824E-D53ED8187B61}" dt="2026-03-26T12:30:59.792" v="7652"/>
          <ac:spMkLst>
            <pc:docMk/>
            <pc:sldMk cId="879742553" sldId="334"/>
            <ac:spMk id="14" creationId="{CD33A8DE-90F5-D7B0-8F1E-85603ED4DD22}"/>
          </ac:spMkLst>
        </pc:spChg>
        <pc:spChg chg="add del mod">
          <ac:chgData name="Margaux Christiaens" userId="699e2211-620a-4aac-b6d2-a3babf3c5dca" providerId="ADAL" clId="{3F332EF1-A5F5-5388-824E-D53ED8187B61}" dt="2026-03-26T12:31:05.118" v="7655"/>
          <ac:spMkLst>
            <pc:docMk/>
            <pc:sldMk cId="879742553" sldId="334"/>
            <ac:spMk id="15" creationId="{CC217035-E0BC-C0B2-A61E-1393ED9D47F9}"/>
          </ac:spMkLst>
        </pc:spChg>
      </pc:sldChg>
      <pc:sldChg chg="addSp delSp modSp add mod">
        <pc:chgData name="Margaux Christiaens" userId="699e2211-620a-4aac-b6d2-a3babf3c5dca" providerId="ADAL" clId="{3F332EF1-A5F5-5388-824E-D53ED8187B61}" dt="2026-03-26T15:14:42.972" v="8733" actId="14100"/>
        <pc:sldMkLst>
          <pc:docMk/>
          <pc:sldMk cId="1653256116" sldId="334"/>
        </pc:sldMkLst>
        <pc:spChg chg="mod">
          <ac:chgData name="Margaux Christiaens" userId="699e2211-620a-4aac-b6d2-a3babf3c5dca" providerId="ADAL" clId="{3F332EF1-A5F5-5388-824E-D53ED8187B61}" dt="2026-03-26T12:48:34.013" v="7881" actId="20577"/>
          <ac:spMkLst>
            <pc:docMk/>
            <pc:sldMk cId="1653256116" sldId="334"/>
            <ac:spMk id="2" creationId="{4498EA3C-3CE4-A5D0-0C3B-9F63AB812415}"/>
          </ac:spMkLst>
        </pc:spChg>
        <pc:spChg chg="add mod">
          <ac:chgData name="Margaux Christiaens" userId="699e2211-620a-4aac-b6d2-a3babf3c5dca" providerId="ADAL" clId="{3F332EF1-A5F5-5388-824E-D53ED8187B61}" dt="2026-03-26T14:57:28.117" v="8705" actId="1076"/>
          <ac:spMkLst>
            <pc:docMk/>
            <pc:sldMk cId="1653256116" sldId="334"/>
            <ac:spMk id="3" creationId="{22CA0DE5-29CE-3602-3630-5A7D15C6C2A6}"/>
          </ac:spMkLst>
        </pc:spChg>
        <pc:spChg chg="mod">
          <ac:chgData name="Margaux Christiaens" userId="699e2211-620a-4aac-b6d2-a3babf3c5dca" providerId="ADAL" clId="{3F332EF1-A5F5-5388-824E-D53ED8187B61}" dt="2026-03-26T12:54:35.727" v="8140" actId="1076"/>
          <ac:spMkLst>
            <pc:docMk/>
            <pc:sldMk cId="1653256116" sldId="334"/>
            <ac:spMk id="11" creationId="{AF1CDF79-1AE0-EF86-6874-BA7FC9EDA92A}"/>
          </ac:spMkLst>
        </pc:spChg>
        <pc:spChg chg="add mod">
          <ac:chgData name="Margaux Christiaens" userId="699e2211-620a-4aac-b6d2-a3babf3c5dca" providerId="ADAL" clId="{3F332EF1-A5F5-5388-824E-D53ED8187B61}" dt="2026-03-26T14:55:18.895" v="8695" actId="1076"/>
          <ac:spMkLst>
            <pc:docMk/>
            <pc:sldMk cId="1653256116" sldId="334"/>
            <ac:spMk id="19" creationId="{2B78BA29-5A34-A6C1-6089-40F10C3FCC46}"/>
          </ac:spMkLst>
        </pc:spChg>
        <pc:spChg chg="add mod">
          <ac:chgData name="Margaux Christiaens" userId="699e2211-620a-4aac-b6d2-a3babf3c5dca" providerId="ADAL" clId="{3F332EF1-A5F5-5388-824E-D53ED8187B61}" dt="2026-03-26T14:57:28.117" v="8705" actId="1076"/>
          <ac:spMkLst>
            <pc:docMk/>
            <pc:sldMk cId="1653256116" sldId="334"/>
            <ac:spMk id="20" creationId="{2AA010CE-9EA3-2554-B141-2CDD2EAFCBB0}"/>
          </ac:spMkLst>
        </pc:spChg>
        <pc:spChg chg="add mod">
          <ac:chgData name="Margaux Christiaens" userId="699e2211-620a-4aac-b6d2-a3babf3c5dca" providerId="ADAL" clId="{3F332EF1-A5F5-5388-824E-D53ED8187B61}" dt="2026-03-26T14:57:28.117" v="8705" actId="1076"/>
          <ac:spMkLst>
            <pc:docMk/>
            <pc:sldMk cId="1653256116" sldId="334"/>
            <ac:spMk id="22" creationId="{00064513-E2E1-90F6-1566-0665C1BE56CB}"/>
          </ac:spMkLst>
        </pc:spChg>
        <pc:spChg chg="add mod">
          <ac:chgData name="Margaux Christiaens" userId="699e2211-620a-4aac-b6d2-a3babf3c5dca" providerId="ADAL" clId="{3F332EF1-A5F5-5388-824E-D53ED8187B61}" dt="2026-03-26T14:58:02.360" v="8714" actId="1076"/>
          <ac:spMkLst>
            <pc:docMk/>
            <pc:sldMk cId="1653256116" sldId="334"/>
            <ac:spMk id="25" creationId="{B6F72BBA-75F1-BB9B-A176-7396ED14F641}"/>
          </ac:spMkLst>
        </pc:spChg>
        <pc:spChg chg="add del mod">
          <ac:chgData name="Margaux Christiaens" userId="699e2211-620a-4aac-b6d2-a3babf3c5dca" providerId="ADAL" clId="{3F332EF1-A5F5-5388-824E-D53ED8187B61}" dt="2026-03-26T12:54:10.559" v="8126" actId="478"/>
          <ac:spMkLst>
            <pc:docMk/>
            <pc:sldMk cId="1653256116" sldId="334"/>
            <ac:spMk id="26" creationId="{0F7847FB-94A8-AF1F-DB82-38BC62DDF45C}"/>
          </ac:spMkLst>
        </pc:spChg>
        <pc:picChg chg="mod">
          <ac:chgData name="Margaux Christiaens" userId="699e2211-620a-4aac-b6d2-a3babf3c5dca" providerId="ADAL" clId="{3F332EF1-A5F5-5388-824E-D53ED8187B61}" dt="2026-03-26T14:57:28.117" v="8705" actId="1076"/>
          <ac:picMkLst>
            <pc:docMk/>
            <pc:sldMk cId="1653256116" sldId="334"/>
            <ac:picMk id="4" creationId="{866208AD-9710-D909-11E3-3FF2FE966230}"/>
          </ac:picMkLst>
        </pc:picChg>
        <pc:picChg chg="add del mod">
          <ac:chgData name="Margaux Christiaens" userId="699e2211-620a-4aac-b6d2-a3babf3c5dca" providerId="ADAL" clId="{3F332EF1-A5F5-5388-824E-D53ED8187B61}" dt="2026-03-26T14:53:24.542" v="8682" actId="478"/>
          <ac:picMkLst>
            <pc:docMk/>
            <pc:sldMk cId="1653256116" sldId="334"/>
            <ac:picMk id="7" creationId="{8FF3699E-D182-8F0E-C082-F46E51B48E54}"/>
          </ac:picMkLst>
        </pc:picChg>
        <pc:picChg chg="mod">
          <ac:chgData name="Margaux Christiaens" userId="699e2211-620a-4aac-b6d2-a3babf3c5dca" providerId="ADAL" clId="{3F332EF1-A5F5-5388-824E-D53ED8187B61}" dt="2026-03-26T14:57:28.117" v="8705" actId="1076"/>
          <ac:picMkLst>
            <pc:docMk/>
            <pc:sldMk cId="1653256116" sldId="334"/>
            <ac:picMk id="9" creationId="{869D1DA5-1EEB-911F-3C62-3AE9CE2179C4}"/>
          </ac:picMkLst>
        </pc:picChg>
        <pc:picChg chg="add mod">
          <ac:chgData name="Margaux Christiaens" userId="699e2211-620a-4aac-b6d2-a3babf3c5dca" providerId="ADAL" clId="{3F332EF1-A5F5-5388-824E-D53ED8187B61}" dt="2026-03-26T14:57:33.380" v="8708" actId="1076"/>
          <ac:picMkLst>
            <pc:docMk/>
            <pc:sldMk cId="1653256116" sldId="334"/>
            <ac:picMk id="10" creationId="{C223A96B-894B-D162-9D3A-7A1DFAE5A363}"/>
          </ac:picMkLst>
        </pc:picChg>
        <pc:picChg chg="mod">
          <ac:chgData name="Margaux Christiaens" userId="699e2211-620a-4aac-b6d2-a3babf3c5dca" providerId="ADAL" clId="{3F332EF1-A5F5-5388-824E-D53ED8187B61}" dt="2026-03-26T12:54:49.096" v="8141" actId="1076"/>
          <ac:picMkLst>
            <pc:docMk/>
            <pc:sldMk cId="1653256116" sldId="334"/>
            <ac:picMk id="10" creationId="{CD9F4087-0189-C06B-4B59-A114C6681554}"/>
          </ac:picMkLst>
        </pc:picChg>
        <pc:picChg chg="mod">
          <ac:chgData name="Margaux Christiaens" userId="699e2211-620a-4aac-b6d2-a3babf3c5dca" providerId="ADAL" clId="{3F332EF1-A5F5-5388-824E-D53ED8187B61}" dt="2026-03-26T12:54:32.072" v="8139" actId="1076"/>
          <ac:picMkLst>
            <pc:docMk/>
            <pc:sldMk cId="1653256116" sldId="334"/>
            <ac:picMk id="12" creationId="{78F557F6-1B5E-0846-5D96-7521F9D40367}"/>
          </ac:picMkLst>
        </pc:picChg>
        <pc:picChg chg="add del mod">
          <ac:chgData name="Margaux Christiaens" userId="699e2211-620a-4aac-b6d2-a3babf3c5dca" providerId="ADAL" clId="{3F332EF1-A5F5-5388-824E-D53ED8187B61}" dt="2026-03-26T14:57:28.117" v="8705" actId="1076"/>
          <ac:picMkLst>
            <pc:docMk/>
            <pc:sldMk cId="1653256116" sldId="334"/>
            <ac:picMk id="13" creationId="{C105F8C1-F0CE-C7D8-5A2E-558BB7C9C7BE}"/>
          </ac:picMkLst>
        </pc:picChg>
        <pc:picChg chg="add mod">
          <ac:chgData name="Margaux Christiaens" userId="699e2211-620a-4aac-b6d2-a3babf3c5dca" providerId="ADAL" clId="{3F332EF1-A5F5-5388-824E-D53ED8187B61}" dt="2026-03-26T15:14:42.972" v="8733" actId="14100"/>
          <ac:picMkLst>
            <pc:docMk/>
            <pc:sldMk cId="1653256116" sldId="334"/>
            <ac:picMk id="15" creationId="{3318AC0F-F02C-C820-260F-8FCAF476D25D}"/>
          </ac:picMkLst>
        </pc:picChg>
        <pc:picChg chg="del">
          <ac:chgData name="Margaux Christiaens" userId="699e2211-620a-4aac-b6d2-a3babf3c5dca" providerId="ADAL" clId="{3F332EF1-A5F5-5388-824E-D53ED8187B61}" dt="2026-03-26T14:53:25.159" v="8683" actId="478"/>
          <ac:picMkLst>
            <pc:docMk/>
            <pc:sldMk cId="1653256116" sldId="334"/>
            <ac:picMk id="16" creationId="{14B9A2D6-1A44-F277-038F-7478ACF9FF1A}"/>
          </ac:picMkLst>
        </pc:picChg>
        <pc:cxnChg chg="add del mod">
          <ac:chgData name="Margaux Christiaens" userId="699e2211-620a-4aac-b6d2-a3babf3c5dca" providerId="ADAL" clId="{3F332EF1-A5F5-5388-824E-D53ED8187B61}" dt="2026-03-26T12:51:12.874" v="8001" actId="478"/>
          <ac:cxnSpMkLst>
            <pc:docMk/>
            <pc:sldMk cId="1653256116" sldId="334"/>
            <ac:cxnSpMk id="14" creationId="{B2F7E719-8203-0688-297C-544202E35FD0}"/>
          </ac:cxnSpMkLst>
        </pc:cxnChg>
        <pc:cxnChg chg="add mod">
          <ac:chgData name="Margaux Christiaens" userId="699e2211-620a-4aac-b6d2-a3babf3c5dca" providerId="ADAL" clId="{3F332EF1-A5F5-5388-824E-D53ED8187B61}" dt="2026-03-26T14:57:28.117" v="8705" actId="1076"/>
          <ac:cxnSpMkLst>
            <pc:docMk/>
            <pc:sldMk cId="1653256116" sldId="334"/>
            <ac:cxnSpMk id="17" creationId="{019EB247-1BE6-1738-48FF-D1801495EC1E}"/>
          </ac:cxnSpMkLst>
        </pc:cxnChg>
        <pc:cxnChg chg="add del mod">
          <ac:chgData name="Margaux Christiaens" userId="699e2211-620a-4aac-b6d2-a3babf3c5dca" providerId="ADAL" clId="{3F332EF1-A5F5-5388-824E-D53ED8187B61}" dt="2026-03-26T12:54:57.024" v="8143" actId="478"/>
          <ac:cxnSpMkLst>
            <pc:docMk/>
            <pc:sldMk cId="1653256116" sldId="334"/>
            <ac:cxnSpMk id="21" creationId="{27458C20-2B0A-7C5D-7248-8530D85D4A4B}"/>
          </ac:cxnSpMkLst>
        </pc:cxnChg>
        <pc:cxnChg chg="add mod">
          <ac:chgData name="Margaux Christiaens" userId="699e2211-620a-4aac-b6d2-a3babf3c5dca" providerId="ADAL" clId="{3F332EF1-A5F5-5388-824E-D53ED8187B61}" dt="2026-03-26T14:57:28.117" v="8705" actId="1076"/>
          <ac:cxnSpMkLst>
            <pc:docMk/>
            <pc:sldMk cId="1653256116" sldId="334"/>
            <ac:cxnSpMk id="23" creationId="{883EBD82-F5B0-BB97-1C3B-81AADA470B0C}"/>
          </ac:cxnSpMkLst>
        </pc:cxnChg>
        <pc:cxnChg chg="add mod">
          <ac:chgData name="Margaux Christiaens" userId="699e2211-620a-4aac-b6d2-a3babf3c5dca" providerId="ADAL" clId="{3F332EF1-A5F5-5388-824E-D53ED8187B61}" dt="2026-03-26T14:57:28.117" v="8705" actId="1076"/>
          <ac:cxnSpMkLst>
            <pc:docMk/>
            <pc:sldMk cId="1653256116" sldId="334"/>
            <ac:cxnSpMk id="27" creationId="{73B41D00-08A7-70DA-0A06-2016BF934053}"/>
          </ac:cxnSpMkLst>
        </pc:cxnChg>
      </pc:sldChg>
      <pc:sldChg chg="addSp delSp modSp new mod ord">
        <pc:chgData name="Margaux Christiaens" userId="699e2211-620a-4aac-b6d2-a3babf3c5dca" providerId="ADAL" clId="{3F332EF1-A5F5-5388-824E-D53ED8187B61}" dt="2026-03-26T14:48:12.127" v="8360" actId="14100"/>
        <pc:sldMkLst>
          <pc:docMk/>
          <pc:sldMk cId="2078175770" sldId="335"/>
        </pc:sldMkLst>
        <pc:spChg chg="del">
          <ac:chgData name="Margaux Christiaens" userId="699e2211-620a-4aac-b6d2-a3babf3c5dca" providerId="ADAL" clId="{3F332EF1-A5F5-5388-824E-D53ED8187B61}" dt="2026-03-26T14:48:03.986" v="8358" actId="931"/>
          <ac:spMkLst>
            <pc:docMk/>
            <pc:sldMk cId="2078175770" sldId="335"/>
            <ac:spMk id="2" creationId="{476E6F6F-EB7F-490C-70A3-2C36B1EFB814}"/>
          </ac:spMkLst>
        </pc:spChg>
        <pc:spChg chg="mod">
          <ac:chgData name="Margaux Christiaens" userId="699e2211-620a-4aac-b6d2-a3babf3c5dca" providerId="ADAL" clId="{3F332EF1-A5F5-5388-824E-D53ED8187B61}" dt="2026-03-26T14:47:45.717" v="8356" actId="20577"/>
          <ac:spMkLst>
            <pc:docMk/>
            <pc:sldMk cId="2078175770" sldId="335"/>
            <ac:spMk id="3" creationId="{8BC5D408-153B-2ABE-E12F-42FBF28A8196}"/>
          </ac:spMkLst>
        </pc:spChg>
        <pc:picChg chg="add mod ord">
          <ac:chgData name="Margaux Christiaens" userId="699e2211-620a-4aac-b6d2-a3babf3c5dca" providerId="ADAL" clId="{3F332EF1-A5F5-5388-824E-D53ED8187B61}" dt="2026-03-26T14:48:12.127" v="8360" actId="14100"/>
          <ac:picMkLst>
            <pc:docMk/>
            <pc:sldMk cId="2078175770" sldId="335"/>
            <ac:picMk id="6" creationId="{8759DE8A-51C8-88A9-1444-52FCCC40AB3E}"/>
          </ac:picMkLst>
        </pc:picChg>
      </pc:sldChg>
    </pc:docChg>
  </pc:docChgLst>
  <pc:docChgLst>
    <pc:chgData name="Senne Govers" userId="S::senne.govers@connect.be::cecf54a2-09ac-4d0d-bbb8-d67a1e773c8e" providerId="AD" clId="Web-{58CC52CB-1764-10E1-B7AB-2702CC42025E}"/>
    <pc:docChg chg="modSld">
      <pc:chgData name="Senne Govers" userId="S::senne.govers@connect.be::cecf54a2-09ac-4d0d-bbb8-d67a1e773c8e" providerId="AD" clId="Web-{58CC52CB-1764-10E1-B7AB-2702CC42025E}" dt="2026-03-25T14:58:25.240" v="1" actId="1076"/>
      <pc:docMkLst>
        <pc:docMk/>
      </pc:docMkLst>
      <pc:sldChg chg="modSp">
        <pc:chgData name="Senne Govers" userId="S::senne.govers@connect.be::cecf54a2-09ac-4d0d-bbb8-d67a1e773c8e" providerId="AD" clId="Web-{58CC52CB-1764-10E1-B7AB-2702CC42025E}" dt="2026-03-25T14:58:17.193" v="0" actId="1076"/>
        <pc:sldMkLst>
          <pc:docMk/>
          <pc:sldMk cId="1883613795" sldId="263"/>
        </pc:sldMkLst>
        <pc:picChg chg="mod">
          <ac:chgData name="Senne Govers" userId="S::senne.govers@connect.be::cecf54a2-09ac-4d0d-bbb8-d67a1e773c8e" providerId="AD" clId="Web-{58CC52CB-1764-10E1-B7AB-2702CC42025E}" dt="2026-03-25T14:58:17.193" v="0" actId="1076"/>
          <ac:picMkLst>
            <pc:docMk/>
            <pc:sldMk cId="1883613795" sldId="263"/>
            <ac:picMk id="18" creationId="{B9D8A773-E467-3253-EA5B-9ED2E923079C}"/>
          </ac:picMkLst>
        </pc:picChg>
      </pc:sldChg>
      <pc:sldChg chg="modSp">
        <pc:chgData name="Senne Govers" userId="S::senne.govers@connect.be::cecf54a2-09ac-4d0d-bbb8-d67a1e773c8e" providerId="AD" clId="Web-{58CC52CB-1764-10E1-B7AB-2702CC42025E}" dt="2026-03-25T14:58:25.240" v="1" actId="1076"/>
        <pc:sldMkLst>
          <pc:docMk/>
          <pc:sldMk cId="155413786" sldId="311"/>
        </pc:sldMkLst>
        <pc:picChg chg="mod">
          <ac:chgData name="Senne Govers" userId="S::senne.govers@connect.be::cecf54a2-09ac-4d0d-bbb8-d67a1e773c8e" providerId="AD" clId="Web-{58CC52CB-1764-10E1-B7AB-2702CC42025E}" dt="2026-03-25T14:58:25.240" v="1" actId="1076"/>
          <ac:picMkLst>
            <pc:docMk/>
            <pc:sldMk cId="155413786" sldId="311"/>
            <ac:picMk id="12" creationId="{65523D31-4756-433C-2E2D-6B3EB9E28DAA}"/>
          </ac:picMkLst>
        </pc:picChg>
      </pc:sldChg>
    </pc:docChg>
  </pc:docChgLst>
  <pc:docChgLst>
    <pc:chgData name="Senne Govers" userId="cecf54a2-09ac-4d0d-bbb8-d67a1e773c8e" providerId="ADAL" clId="{B4B9EEE3-0C26-5347-892D-01D5033047FE}"/>
    <pc:docChg chg="undo custSel addSld delSld modSld sldOrd">
      <pc:chgData name="Senne Govers" userId="cecf54a2-09ac-4d0d-bbb8-d67a1e773c8e" providerId="ADAL" clId="{B4B9EEE3-0C26-5347-892D-01D5033047FE}" dt="2026-03-26T13:28:40.171" v="985" actId="1076"/>
      <pc:docMkLst>
        <pc:docMk/>
      </pc:docMkLst>
      <pc:sldChg chg="addSp delSp modSp mod">
        <pc:chgData name="Senne Govers" userId="cecf54a2-09ac-4d0d-bbb8-d67a1e773c8e" providerId="ADAL" clId="{B4B9EEE3-0C26-5347-892D-01D5033047FE}" dt="2026-03-25T13:30:41.211" v="46"/>
        <pc:sldMkLst>
          <pc:docMk/>
          <pc:sldMk cId="1883613795" sldId="263"/>
        </pc:sldMkLst>
        <pc:spChg chg="add del mod">
          <ac:chgData name="Senne Govers" userId="cecf54a2-09ac-4d0d-bbb8-d67a1e773c8e" providerId="ADAL" clId="{B4B9EEE3-0C26-5347-892D-01D5033047FE}" dt="2026-03-25T13:26:31.467" v="1" actId="931"/>
          <ac:spMkLst>
            <pc:docMk/>
            <pc:sldMk cId="1883613795" sldId="263"/>
            <ac:spMk id="3" creationId="{AC5BC0E0-E97D-FA77-9634-9EA403F151D7}"/>
          </ac:spMkLst>
        </pc:spChg>
        <pc:spChg chg="add del mod">
          <ac:chgData name="Senne Govers" userId="cecf54a2-09ac-4d0d-bbb8-d67a1e773c8e" providerId="ADAL" clId="{B4B9EEE3-0C26-5347-892D-01D5033047FE}" dt="2026-03-25T13:27:24.723" v="3" actId="931"/>
          <ac:spMkLst>
            <pc:docMk/>
            <pc:sldMk cId="1883613795" sldId="263"/>
            <ac:spMk id="7" creationId="{732F7005-322C-766E-4A9E-7A505F27640D}"/>
          </ac:spMkLst>
        </pc:spChg>
        <pc:spChg chg="add del mod">
          <ac:chgData name="Senne Govers" userId="cecf54a2-09ac-4d0d-bbb8-d67a1e773c8e" providerId="ADAL" clId="{B4B9EEE3-0C26-5347-892D-01D5033047FE}" dt="2026-03-25T13:28:15.220" v="16" actId="931"/>
          <ac:spMkLst>
            <pc:docMk/>
            <pc:sldMk cId="1883613795" sldId="263"/>
            <ac:spMk id="11" creationId="{0DF02C23-39EE-DDE4-547B-436BEC855852}"/>
          </ac:spMkLst>
        </pc:spChg>
        <pc:spChg chg="add del mod">
          <ac:chgData name="Senne Govers" userId="cecf54a2-09ac-4d0d-bbb8-d67a1e773c8e" providerId="ADAL" clId="{B4B9EEE3-0C26-5347-892D-01D5033047FE}" dt="2026-03-25T13:29:43.397" v="27" actId="931"/>
          <ac:spMkLst>
            <pc:docMk/>
            <pc:sldMk cId="1883613795" sldId="263"/>
            <ac:spMk id="16" creationId="{86B30E2F-E89F-680D-ABC1-B4E982DB212E}"/>
          </ac:spMkLst>
        </pc:spChg>
        <pc:spChg chg="add del mod">
          <ac:chgData name="Senne Govers" userId="cecf54a2-09ac-4d0d-bbb8-d67a1e773c8e" providerId="ADAL" clId="{B4B9EEE3-0C26-5347-892D-01D5033047FE}" dt="2026-03-25T13:30:26.233" v="37" actId="478"/>
          <ac:spMkLst>
            <pc:docMk/>
            <pc:sldMk cId="1883613795" sldId="263"/>
            <ac:spMk id="19" creationId="{D583CE4C-00F5-DB51-CF30-FCDF6F761713}"/>
          </ac:spMkLst>
        </pc:spChg>
        <pc:spChg chg="add del mod">
          <ac:chgData name="Senne Govers" userId="cecf54a2-09ac-4d0d-bbb8-d67a1e773c8e" providerId="ADAL" clId="{B4B9EEE3-0C26-5347-892D-01D5033047FE}" dt="2026-03-25T13:30:35.461" v="43"/>
          <ac:spMkLst>
            <pc:docMk/>
            <pc:sldMk cId="1883613795" sldId="263"/>
            <ac:spMk id="20" creationId="{25FE9363-DAE8-E170-41DE-4CB3A75CBD8D}"/>
          </ac:spMkLst>
        </pc:spChg>
        <pc:spChg chg="add del mod">
          <ac:chgData name="Senne Govers" userId="cecf54a2-09ac-4d0d-bbb8-d67a1e773c8e" providerId="ADAL" clId="{B4B9EEE3-0C26-5347-892D-01D5033047FE}" dt="2026-03-25T13:30:35.446" v="41"/>
          <ac:spMkLst>
            <pc:docMk/>
            <pc:sldMk cId="1883613795" sldId="263"/>
            <ac:spMk id="22" creationId="{284104C3-56BB-1BF0-93F6-17362E19484D}"/>
          </ac:spMkLst>
        </pc:spChg>
        <pc:spChg chg="add del mod">
          <ac:chgData name="Senne Govers" userId="cecf54a2-09ac-4d0d-bbb8-d67a1e773c8e" providerId="ADAL" clId="{B4B9EEE3-0C26-5347-892D-01D5033047FE}" dt="2026-03-25T13:30:41.211" v="46"/>
          <ac:spMkLst>
            <pc:docMk/>
            <pc:sldMk cId="1883613795" sldId="263"/>
            <ac:spMk id="23" creationId="{E3F6DAA4-3967-5F87-2B63-6E4377A258BF}"/>
          </ac:spMkLst>
        </pc:spChg>
        <pc:picChg chg="add del mod ord">
          <ac:chgData name="Senne Govers" userId="cecf54a2-09ac-4d0d-bbb8-d67a1e773c8e" providerId="ADAL" clId="{B4B9EEE3-0C26-5347-892D-01D5033047FE}" dt="2026-03-25T13:26:34.312" v="2" actId="478"/>
          <ac:picMkLst>
            <pc:docMk/>
            <pc:sldMk cId="1883613795" sldId="263"/>
            <ac:picMk id="5" creationId="{78A18F32-8218-8412-0E54-1A20C91F7E6D}"/>
          </ac:picMkLst>
        </pc:picChg>
        <pc:picChg chg="add del mod ord modCrop">
          <ac:chgData name="Senne Govers" userId="cecf54a2-09ac-4d0d-bbb8-d67a1e773c8e" providerId="ADAL" clId="{B4B9EEE3-0C26-5347-892D-01D5033047FE}" dt="2026-03-25T13:28:06.528" v="15" actId="478"/>
          <ac:picMkLst>
            <pc:docMk/>
            <pc:sldMk cId="1883613795" sldId="263"/>
            <ac:picMk id="9" creationId="{AE86CB40-F5FA-F911-5446-B6F3636B5AF8}"/>
          </ac:picMkLst>
        </pc:picChg>
        <pc:picChg chg="add del mod ord">
          <ac:chgData name="Senne Govers" userId="cecf54a2-09ac-4d0d-bbb8-d67a1e773c8e" providerId="ADAL" clId="{B4B9EEE3-0C26-5347-892D-01D5033047FE}" dt="2026-03-25T13:29:18.831" v="26" actId="478"/>
          <ac:picMkLst>
            <pc:docMk/>
            <pc:sldMk cId="1883613795" sldId="263"/>
            <ac:picMk id="14" creationId="{9FF4F6BE-82FD-87A8-2AE5-A5242C68A849}"/>
          </ac:picMkLst>
        </pc:picChg>
        <pc:picChg chg="add mod ord">
          <ac:chgData name="Senne Govers" userId="cecf54a2-09ac-4d0d-bbb8-d67a1e773c8e" providerId="ADAL" clId="{B4B9EEE3-0C26-5347-892D-01D5033047FE}" dt="2026-03-25T13:30:00.813" v="35" actId="1076"/>
          <ac:picMkLst>
            <pc:docMk/>
            <pc:sldMk cId="1883613795" sldId="263"/>
            <ac:picMk id="18" creationId="{B9D8A773-E467-3253-EA5B-9ED2E923079C}"/>
          </ac:picMkLst>
        </pc:picChg>
        <pc:picChg chg="del">
          <ac:chgData name="Senne Govers" userId="cecf54a2-09ac-4d0d-bbb8-d67a1e773c8e" providerId="ADAL" clId="{B4B9EEE3-0C26-5347-892D-01D5033047FE}" dt="2026-03-25T13:26:23.689" v="0" actId="478"/>
          <ac:picMkLst>
            <pc:docMk/>
            <pc:sldMk cId="1883613795" sldId="263"/>
            <ac:picMk id="47" creationId="{96BD608B-4F3E-3AF6-540B-0D9249D17FB7}"/>
          </ac:picMkLst>
        </pc:picChg>
      </pc:sldChg>
      <pc:sldChg chg="addSp delSp modSp mod modShow">
        <pc:chgData name="Senne Govers" userId="cecf54a2-09ac-4d0d-bbb8-d67a1e773c8e" providerId="ADAL" clId="{B4B9EEE3-0C26-5347-892D-01D5033047FE}" dt="2026-03-25T13:57:44.148" v="254" actId="729"/>
        <pc:sldMkLst>
          <pc:docMk/>
          <pc:sldMk cId="2945225166" sldId="272"/>
        </pc:sldMkLst>
        <pc:spChg chg="add del mod">
          <ac:chgData name="Senne Govers" userId="cecf54a2-09ac-4d0d-bbb8-d67a1e773c8e" providerId="ADAL" clId="{B4B9EEE3-0C26-5347-892D-01D5033047FE}" dt="2026-03-25T13:30:59.392" v="54" actId="478"/>
          <ac:spMkLst>
            <pc:docMk/>
            <pc:sldMk cId="2945225166" sldId="272"/>
            <ac:spMk id="3" creationId="{3C4E72A6-34BE-7909-9792-B3F18E4E128F}"/>
          </ac:spMkLst>
        </pc:spChg>
        <pc:spChg chg="mod">
          <ac:chgData name="Senne Govers" userId="cecf54a2-09ac-4d0d-bbb8-d67a1e773c8e" providerId="ADAL" clId="{B4B9EEE3-0C26-5347-892D-01D5033047FE}" dt="2026-03-25T13:56:33.921" v="247" actId="21"/>
          <ac:spMkLst>
            <pc:docMk/>
            <pc:sldMk cId="2945225166" sldId="272"/>
            <ac:spMk id="10" creationId="{CA452B12-19CD-FAA7-7453-B73736AAC387}"/>
          </ac:spMkLst>
        </pc:spChg>
      </pc:sldChg>
      <pc:sldChg chg="addSp delSp modSp new mod modShow">
        <pc:chgData name="Senne Govers" userId="cecf54a2-09ac-4d0d-bbb8-d67a1e773c8e" providerId="ADAL" clId="{B4B9EEE3-0C26-5347-892D-01D5033047FE}" dt="2026-03-25T13:57:26.383" v="251" actId="729"/>
        <pc:sldMkLst>
          <pc:docMk/>
          <pc:sldMk cId="3667019131" sldId="310"/>
        </pc:sldMkLst>
        <pc:spChg chg="del">
          <ac:chgData name="Senne Govers" userId="cecf54a2-09ac-4d0d-bbb8-d67a1e773c8e" providerId="ADAL" clId="{B4B9EEE3-0C26-5347-892D-01D5033047FE}" dt="2026-03-25T13:30:53.456" v="52" actId="478"/>
          <ac:spMkLst>
            <pc:docMk/>
            <pc:sldMk cId="3667019131" sldId="310"/>
            <ac:spMk id="3" creationId="{917DCF30-0792-18EB-34F2-5C12FA98CAFB}"/>
          </ac:spMkLst>
        </pc:spChg>
        <pc:spChg chg="del">
          <ac:chgData name="Senne Govers" userId="cecf54a2-09ac-4d0d-bbb8-d67a1e773c8e" providerId="ADAL" clId="{B4B9EEE3-0C26-5347-892D-01D5033047FE}" dt="2026-03-25T13:30:50.529" v="49" actId="478"/>
          <ac:spMkLst>
            <pc:docMk/>
            <pc:sldMk cId="3667019131" sldId="310"/>
            <ac:spMk id="4" creationId="{E740CEAB-64AA-DB4E-54AE-7FFC8131D935}"/>
          </ac:spMkLst>
        </pc:spChg>
        <pc:spChg chg="del">
          <ac:chgData name="Senne Govers" userId="cecf54a2-09ac-4d0d-bbb8-d67a1e773c8e" providerId="ADAL" clId="{B4B9EEE3-0C26-5347-892D-01D5033047FE}" dt="2026-03-25T13:30:50.529" v="49" actId="478"/>
          <ac:spMkLst>
            <pc:docMk/>
            <pc:sldMk cId="3667019131" sldId="310"/>
            <ac:spMk id="6" creationId="{46C5A2EC-D604-120E-A08C-EAE6684F544B}"/>
          </ac:spMkLst>
        </pc:spChg>
        <pc:spChg chg="del">
          <ac:chgData name="Senne Govers" userId="cecf54a2-09ac-4d0d-bbb8-d67a1e773c8e" providerId="ADAL" clId="{B4B9EEE3-0C26-5347-892D-01D5033047FE}" dt="2026-03-25T13:30:53.456" v="52" actId="478"/>
          <ac:spMkLst>
            <pc:docMk/>
            <pc:sldMk cId="3667019131" sldId="310"/>
            <ac:spMk id="9" creationId="{E77EF5C1-5060-E8AC-F3DD-740C423A03EA}"/>
          </ac:spMkLst>
        </pc:spChg>
        <pc:spChg chg="del">
          <ac:chgData name="Senne Govers" userId="cecf54a2-09ac-4d0d-bbb8-d67a1e773c8e" providerId="ADAL" clId="{B4B9EEE3-0C26-5347-892D-01D5033047FE}" dt="2026-03-25T13:30:53.456" v="52" actId="478"/>
          <ac:spMkLst>
            <pc:docMk/>
            <pc:sldMk cId="3667019131" sldId="310"/>
            <ac:spMk id="10" creationId="{9D80E786-9DB5-429F-BCCE-93E5FB68F042}"/>
          </ac:spMkLst>
        </pc:spChg>
        <pc:spChg chg="add del mod">
          <ac:chgData name="Senne Govers" userId="cecf54a2-09ac-4d0d-bbb8-d67a1e773c8e" providerId="ADAL" clId="{B4B9EEE3-0C26-5347-892D-01D5033047FE}" dt="2026-03-25T13:30:50.816" v="51"/>
          <ac:spMkLst>
            <pc:docMk/>
            <pc:sldMk cId="3667019131" sldId="310"/>
            <ac:spMk id="12" creationId="{BE5A7147-D133-7133-9D19-A81CC92DA77F}"/>
          </ac:spMkLst>
        </pc:spChg>
      </pc:sldChg>
      <pc:sldChg chg="addSp delSp modSp new mod ord modCm">
        <pc:chgData name="Senne Govers" userId="cecf54a2-09ac-4d0d-bbb8-d67a1e773c8e" providerId="ADAL" clId="{B4B9EEE3-0C26-5347-892D-01D5033047FE}" dt="2026-03-26T13:28:40.171" v="985" actId="1076"/>
        <pc:sldMkLst>
          <pc:docMk/>
          <pc:sldMk cId="155413786" sldId="311"/>
        </pc:sldMkLst>
        <pc:spChg chg="del">
          <ac:chgData name="Senne Govers" userId="cecf54a2-09ac-4d0d-bbb8-d67a1e773c8e" providerId="ADAL" clId="{B4B9EEE3-0C26-5347-892D-01D5033047FE}" dt="2026-03-25T13:31:31.416" v="62" actId="478"/>
          <ac:spMkLst>
            <pc:docMk/>
            <pc:sldMk cId="155413786" sldId="311"/>
            <ac:spMk id="2" creationId="{2DE0411F-EAD7-21BD-027B-21B2FE727393}"/>
          </ac:spMkLst>
        </pc:spChg>
        <pc:spChg chg="add mod">
          <ac:chgData name="Senne Govers" userId="cecf54a2-09ac-4d0d-bbb8-d67a1e773c8e" providerId="ADAL" clId="{B4B9EEE3-0C26-5347-892D-01D5033047FE}" dt="2026-03-25T15:37:14.162" v="388" actId="14100"/>
          <ac:spMkLst>
            <pc:docMk/>
            <pc:sldMk cId="155413786" sldId="311"/>
            <ac:spMk id="2" creationId="{9D200AD3-A047-06FE-F5CC-6C07D697FC4E}"/>
          </ac:spMkLst>
        </pc:spChg>
        <pc:spChg chg="add mod">
          <ac:chgData name="Senne Govers" userId="cecf54a2-09ac-4d0d-bbb8-d67a1e773c8e" providerId="ADAL" clId="{B4B9EEE3-0C26-5347-892D-01D5033047FE}" dt="2026-03-25T13:55:57.958" v="245" actId="1076"/>
          <ac:spMkLst>
            <pc:docMk/>
            <pc:sldMk cId="155413786" sldId="311"/>
            <ac:spMk id="6" creationId="{C844D689-1F5F-492D-FB0E-68FBADCBF40F}"/>
          </ac:spMkLst>
        </pc:spChg>
        <pc:spChg chg="add mod">
          <ac:chgData name="Senne Govers" userId="cecf54a2-09ac-4d0d-bbb8-d67a1e773c8e" providerId="ADAL" clId="{B4B9EEE3-0C26-5347-892D-01D5033047FE}" dt="2026-03-25T15:17:50.926" v="340" actId="1076"/>
          <ac:spMkLst>
            <pc:docMk/>
            <pc:sldMk cId="155413786" sldId="311"/>
            <ac:spMk id="7" creationId="{30922A0C-3BD6-5346-EEAC-70E45EA5D67E}"/>
          </ac:spMkLst>
        </pc:spChg>
        <pc:spChg chg="add mod">
          <ac:chgData name="Senne Govers" userId="cecf54a2-09ac-4d0d-bbb8-d67a1e773c8e" providerId="ADAL" clId="{B4B9EEE3-0C26-5347-892D-01D5033047FE}" dt="2026-03-25T15:16:08.774" v="300" actId="1076"/>
          <ac:spMkLst>
            <pc:docMk/>
            <pc:sldMk cId="155413786" sldId="311"/>
            <ac:spMk id="8" creationId="{7CC97A9E-BAEF-E970-1048-7E930FD45995}"/>
          </ac:spMkLst>
        </pc:spChg>
        <pc:spChg chg="add mod">
          <ac:chgData name="Senne Govers" userId="cecf54a2-09ac-4d0d-bbb8-d67a1e773c8e" providerId="ADAL" clId="{B4B9EEE3-0C26-5347-892D-01D5033047FE}" dt="2026-03-25T15:37:01.475" v="385" actId="14100"/>
          <ac:spMkLst>
            <pc:docMk/>
            <pc:sldMk cId="155413786" sldId="311"/>
            <ac:spMk id="9" creationId="{51FCC048-224B-5D52-939E-A7715AFF53C2}"/>
          </ac:spMkLst>
        </pc:spChg>
        <pc:spChg chg="add mod">
          <ac:chgData name="Senne Govers" userId="cecf54a2-09ac-4d0d-bbb8-d67a1e773c8e" providerId="ADAL" clId="{B4B9EEE3-0C26-5347-892D-01D5033047FE}" dt="2026-03-25T15:18:29.633" v="346" actId="1076"/>
          <ac:spMkLst>
            <pc:docMk/>
            <pc:sldMk cId="155413786" sldId="311"/>
            <ac:spMk id="10" creationId="{AFCFEC58-295F-FF11-9EB2-1E94157E8479}"/>
          </ac:spMkLst>
        </pc:spChg>
        <pc:spChg chg="add mod">
          <ac:chgData name="Senne Govers" userId="cecf54a2-09ac-4d0d-bbb8-d67a1e773c8e" providerId="ADAL" clId="{B4B9EEE3-0C26-5347-892D-01D5033047FE}" dt="2026-03-25T15:17:33.435" v="337" actId="1076"/>
          <ac:spMkLst>
            <pc:docMk/>
            <pc:sldMk cId="155413786" sldId="311"/>
            <ac:spMk id="11" creationId="{8A4F9357-B235-77ED-F664-5FB8A81E5888}"/>
          </ac:spMkLst>
        </pc:spChg>
        <pc:spChg chg="add mod">
          <ac:chgData name="Senne Govers" userId="cecf54a2-09ac-4d0d-bbb8-d67a1e773c8e" providerId="ADAL" clId="{B4B9EEE3-0C26-5347-892D-01D5033047FE}" dt="2026-03-25T15:37:05.508" v="386" actId="14100"/>
          <ac:spMkLst>
            <pc:docMk/>
            <pc:sldMk cId="155413786" sldId="311"/>
            <ac:spMk id="13" creationId="{4B505FF2-9764-0562-CE7F-6D43E3ECB273}"/>
          </ac:spMkLst>
        </pc:spChg>
        <pc:spChg chg="add mod">
          <ac:chgData name="Senne Govers" userId="cecf54a2-09ac-4d0d-bbb8-d67a1e773c8e" providerId="ADAL" clId="{B4B9EEE3-0C26-5347-892D-01D5033047FE}" dt="2026-03-25T15:37:10.024" v="387" actId="14100"/>
          <ac:spMkLst>
            <pc:docMk/>
            <pc:sldMk cId="155413786" sldId="311"/>
            <ac:spMk id="15" creationId="{2AA83073-C996-BD3F-4465-109D7A66B80A}"/>
          </ac:spMkLst>
        </pc:spChg>
        <pc:spChg chg="add del">
          <ac:chgData name="Senne Govers" userId="cecf54a2-09ac-4d0d-bbb8-d67a1e773c8e" providerId="ADAL" clId="{B4B9EEE3-0C26-5347-892D-01D5033047FE}" dt="2026-03-25T13:49:33.833" v="201" actId="478"/>
          <ac:spMkLst>
            <pc:docMk/>
            <pc:sldMk cId="155413786" sldId="311"/>
            <ac:spMk id="22" creationId="{2B5CC7E6-45EE-B672-A22E-2ECA99E1E7DF}"/>
          </ac:spMkLst>
        </pc:spChg>
        <pc:spChg chg="add del mod">
          <ac:chgData name="Senne Govers" userId="cecf54a2-09ac-4d0d-bbb8-d67a1e773c8e" providerId="ADAL" clId="{B4B9EEE3-0C26-5347-892D-01D5033047FE}" dt="2026-03-25T15:16:39.226" v="325" actId="478"/>
          <ac:spMkLst>
            <pc:docMk/>
            <pc:sldMk cId="155413786" sldId="311"/>
            <ac:spMk id="26" creationId="{BB370B79-C906-A125-6E7F-17EE39D7F083}"/>
          </ac:spMkLst>
        </pc:spChg>
        <pc:spChg chg="add del mod">
          <ac:chgData name="Senne Govers" userId="cecf54a2-09ac-4d0d-bbb8-d67a1e773c8e" providerId="ADAL" clId="{B4B9EEE3-0C26-5347-892D-01D5033047FE}" dt="2026-03-25T13:51:15.637" v="224" actId="478"/>
          <ac:spMkLst>
            <pc:docMk/>
            <pc:sldMk cId="155413786" sldId="311"/>
            <ac:spMk id="28" creationId="{F8C4A685-3B19-3531-0078-18FC61C864FF}"/>
          </ac:spMkLst>
        </pc:spChg>
        <pc:picChg chg="add del mod">
          <ac:chgData name="Senne Govers" userId="cecf54a2-09ac-4d0d-bbb8-d67a1e773c8e" providerId="ADAL" clId="{B4B9EEE3-0C26-5347-892D-01D5033047FE}" dt="2026-03-26T13:28:07.391" v="978" actId="478"/>
          <ac:picMkLst>
            <pc:docMk/>
            <pc:sldMk cId="155413786" sldId="311"/>
            <ac:picMk id="5" creationId="{E6F2C78F-D7C8-6B72-DE36-31128D1AA288}"/>
          </ac:picMkLst>
        </pc:picChg>
        <pc:picChg chg="add del mod">
          <ac:chgData name="Senne Govers" userId="cecf54a2-09ac-4d0d-bbb8-d67a1e773c8e" providerId="ADAL" clId="{B4B9EEE3-0C26-5347-892D-01D5033047FE}" dt="2026-03-25T13:43:01.123" v="193" actId="478"/>
          <ac:picMkLst>
            <pc:docMk/>
            <pc:sldMk cId="155413786" sldId="311"/>
            <ac:picMk id="7" creationId="{FF12DFE1-505B-50E8-1043-A53EB391B478}"/>
          </ac:picMkLst>
        </pc:picChg>
        <pc:picChg chg="add del mod">
          <ac:chgData name="Senne Govers" userId="cecf54a2-09ac-4d0d-bbb8-d67a1e773c8e" providerId="ADAL" clId="{B4B9EEE3-0C26-5347-892D-01D5033047FE}" dt="2026-03-25T13:38:10.929" v="151" actId="478"/>
          <ac:picMkLst>
            <pc:docMk/>
            <pc:sldMk cId="155413786" sldId="311"/>
            <ac:picMk id="9" creationId="{9C66FC33-FD67-CFCC-A90F-DFDF2686E194}"/>
          </ac:picMkLst>
        </pc:picChg>
        <pc:picChg chg="add mod">
          <ac:chgData name="Senne Govers" userId="cecf54a2-09ac-4d0d-bbb8-d67a1e773c8e" providerId="ADAL" clId="{B4B9EEE3-0C26-5347-892D-01D5033047FE}" dt="2026-03-25T15:17:28.023" v="336" actId="1076"/>
          <ac:picMkLst>
            <pc:docMk/>
            <pc:sldMk cId="155413786" sldId="311"/>
            <ac:picMk id="12" creationId="{65523D31-4756-433C-2E2D-6B3EB9E28DAA}"/>
          </ac:picMkLst>
        </pc:picChg>
        <pc:picChg chg="add mod">
          <ac:chgData name="Senne Govers" userId="cecf54a2-09ac-4d0d-bbb8-d67a1e773c8e" providerId="ADAL" clId="{B4B9EEE3-0C26-5347-892D-01D5033047FE}" dt="2026-03-25T15:18:26.028" v="345" actId="1076"/>
          <ac:picMkLst>
            <pc:docMk/>
            <pc:sldMk cId="155413786" sldId="311"/>
            <ac:picMk id="14" creationId="{BF954DED-F848-F476-8437-4E72E84BC410}"/>
          </ac:picMkLst>
        </pc:picChg>
        <pc:picChg chg="add mod">
          <ac:chgData name="Senne Govers" userId="cecf54a2-09ac-4d0d-bbb8-d67a1e773c8e" providerId="ADAL" clId="{B4B9EEE3-0C26-5347-892D-01D5033047FE}" dt="2026-03-25T15:21:36.210" v="349" actId="1076"/>
          <ac:picMkLst>
            <pc:docMk/>
            <pc:sldMk cId="155413786" sldId="311"/>
            <ac:picMk id="16" creationId="{027A07F8-3D87-A89A-9BBF-F65DFBFC8B71}"/>
          </ac:picMkLst>
        </pc:picChg>
        <pc:picChg chg="add del mod">
          <ac:chgData name="Senne Govers" userId="cecf54a2-09ac-4d0d-bbb8-d67a1e773c8e" providerId="ADAL" clId="{B4B9EEE3-0C26-5347-892D-01D5033047FE}" dt="2026-03-25T13:43:12.184" v="197" actId="478"/>
          <ac:picMkLst>
            <pc:docMk/>
            <pc:sldMk cId="155413786" sldId="311"/>
            <ac:picMk id="18" creationId="{7026FAAA-5C4A-1C67-9DB2-C586ADCD2998}"/>
          </ac:picMkLst>
        </pc:picChg>
        <pc:picChg chg="add del mod">
          <ac:chgData name="Senne Govers" userId="cecf54a2-09ac-4d0d-bbb8-d67a1e773c8e" providerId="ADAL" clId="{B4B9EEE3-0C26-5347-892D-01D5033047FE}" dt="2026-03-25T13:47:18.961" v="199" actId="478"/>
          <ac:picMkLst>
            <pc:docMk/>
            <pc:sldMk cId="155413786" sldId="311"/>
            <ac:picMk id="20" creationId="{C6CC73DA-7F70-ABEA-D214-9B5AA883976E}"/>
          </ac:picMkLst>
        </pc:picChg>
        <pc:picChg chg="add mod">
          <ac:chgData name="Senne Govers" userId="cecf54a2-09ac-4d0d-bbb8-d67a1e773c8e" providerId="ADAL" clId="{B4B9EEE3-0C26-5347-892D-01D5033047FE}" dt="2026-03-26T13:28:40.171" v="985" actId="1076"/>
          <ac:picMkLst>
            <pc:docMk/>
            <pc:sldMk cId="155413786" sldId="311"/>
            <ac:picMk id="22" creationId="{AFB5D5C8-7967-D49A-48FE-3BECB704E8E7}"/>
          </ac:picMkLst>
        </pc:picChg>
        <pc:picChg chg="add mod">
          <ac:chgData name="Senne Govers" userId="cecf54a2-09ac-4d0d-bbb8-d67a1e773c8e" providerId="ADAL" clId="{B4B9EEE3-0C26-5347-892D-01D5033047FE}" dt="2026-03-25T15:16:11.708" v="301" actId="1076"/>
          <ac:picMkLst>
            <pc:docMk/>
            <pc:sldMk cId="155413786" sldId="311"/>
            <ac:picMk id="24" creationId="{3F182B2A-1751-3674-B6A1-9AA69EF99280}"/>
          </ac:picMkLst>
        </pc:picChg>
        <pc:extLst>
          <p:ext xmlns:p="http://schemas.openxmlformats.org/presentationml/2006/main" uri="{D6D511B9-2390-475A-947B-AFAB55BFBCF1}">
            <pc226:cmChg xmlns:pc226="http://schemas.microsoft.com/office/powerpoint/2022/06/main/command" chg="mod">
              <pc226:chgData name="Senne Govers" userId="cecf54a2-09ac-4d0d-bbb8-d67a1e773c8e" providerId="ADAL" clId="{B4B9EEE3-0C26-5347-892D-01D5033047FE}" dt="2026-03-25T15:16:37.062" v="323" actId="20577"/>
              <pc2:cmMkLst xmlns:pc2="http://schemas.microsoft.com/office/powerpoint/2019/9/main/command">
                <pc:docMk/>
                <pc:sldMk cId="155413786" sldId="311"/>
                <pc2:cmMk id="{C704A584-3C5B-E04C-AFFA-F176CE3D3F78}"/>
              </pc2:cmMkLst>
            </pc226:cmChg>
          </p:ext>
        </pc:extLst>
      </pc:sldChg>
      <pc:sldChg chg="modSp mod">
        <pc:chgData name="Senne Govers" userId="cecf54a2-09ac-4d0d-bbb8-d67a1e773c8e" providerId="ADAL" clId="{B4B9EEE3-0C26-5347-892D-01D5033047FE}" dt="2026-03-26T08:07:01.705" v="831" actId="1076"/>
        <pc:sldMkLst>
          <pc:docMk/>
          <pc:sldMk cId="1332281481" sldId="316"/>
        </pc:sldMkLst>
        <pc:spChg chg="mod">
          <ac:chgData name="Senne Govers" userId="cecf54a2-09ac-4d0d-bbb8-d67a1e773c8e" providerId="ADAL" clId="{B4B9EEE3-0C26-5347-892D-01D5033047FE}" dt="2026-03-26T08:07:01.705" v="831" actId="1076"/>
          <ac:spMkLst>
            <pc:docMk/>
            <pc:sldMk cId="1332281481" sldId="316"/>
            <ac:spMk id="7" creationId="{AC4D4678-8ABC-CAFE-565C-508A770B337D}"/>
          </ac:spMkLst>
        </pc:spChg>
      </pc:sldChg>
      <pc:sldChg chg="add del">
        <pc:chgData name="Senne Govers" userId="cecf54a2-09ac-4d0d-bbb8-d67a1e773c8e" providerId="ADAL" clId="{B4B9EEE3-0C26-5347-892D-01D5033047FE}" dt="2026-03-25T13:57:31.909" v="253" actId="2696"/>
        <pc:sldMkLst>
          <pc:docMk/>
          <pc:sldMk cId="1058417160" sldId="317"/>
        </pc:sldMkLst>
      </pc:sldChg>
      <pc:sldChg chg="addSp modSp mod">
        <pc:chgData name="Senne Govers" userId="cecf54a2-09ac-4d0d-bbb8-d67a1e773c8e" providerId="ADAL" clId="{B4B9EEE3-0C26-5347-892D-01D5033047FE}" dt="2026-03-26T08:18:17.581" v="949" actId="1076"/>
        <pc:sldMkLst>
          <pc:docMk/>
          <pc:sldMk cId="2522733960" sldId="320"/>
        </pc:sldMkLst>
        <pc:spChg chg="mod">
          <ac:chgData name="Senne Govers" userId="cecf54a2-09ac-4d0d-bbb8-d67a1e773c8e" providerId="ADAL" clId="{B4B9EEE3-0C26-5347-892D-01D5033047FE}" dt="2026-03-26T08:18:08.946" v="947" actId="20577"/>
          <ac:spMkLst>
            <pc:docMk/>
            <pc:sldMk cId="2522733960" sldId="320"/>
            <ac:spMk id="7" creationId="{037B24AB-73AB-8DDD-D15F-3A4C5F254526}"/>
          </ac:spMkLst>
        </pc:spChg>
        <pc:picChg chg="add mod">
          <ac:chgData name="Senne Govers" userId="cecf54a2-09ac-4d0d-bbb8-d67a1e773c8e" providerId="ADAL" clId="{B4B9EEE3-0C26-5347-892D-01D5033047FE}" dt="2026-03-26T08:18:17.581" v="949" actId="1076"/>
          <ac:picMkLst>
            <pc:docMk/>
            <pc:sldMk cId="2522733960" sldId="320"/>
            <ac:picMk id="3" creationId="{623CC106-BCE9-235D-7B2D-46CD080C86EB}"/>
          </ac:picMkLst>
        </pc:picChg>
      </pc:sldChg>
      <pc:sldChg chg="modSp mod">
        <pc:chgData name="Senne Govers" userId="cecf54a2-09ac-4d0d-bbb8-d67a1e773c8e" providerId="ADAL" clId="{B4B9EEE3-0C26-5347-892D-01D5033047FE}" dt="2026-03-26T08:32:43.097" v="953" actId="20577"/>
        <pc:sldMkLst>
          <pc:docMk/>
          <pc:sldMk cId="699447515" sldId="322"/>
        </pc:sldMkLst>
        <pc:spChg chg="mod">
          <ac:chgData name="Senne Govers" userId="cecf54a2-09ac-4d0d-bbb8-d67a1e773c8e" providerId="ADAL" clId="{B4B9EEE3-0C26-5347-892D-01D5033047FE}" dt="2026-03-26T08:32:43.097" v="953" actId="20577"/>
          <ac:spMkLst>
            <pc:docMk/>
            <pc:sldMk cId="699447515" sldId="322"/>
            <ac:spMk id="6" creationId="{05A9466D-42AE-CB93-3E14-9985D7B33C7A}"/>
          </ac:spMkLst>
        </pc:spChg>
      </pc:sldChg>
      <pc:sldChg chg="addSp delSp modSp mod">
        <pc:chgData name="Senne Govers" userId="cecf54a2-09ac-4d0d-bbb8-d67a1e773c8e" providerId="ADAL" clId="{B4B9EEE3-0C26-5347-892D-01D5033047FE}" dt="2026-03-25T15:54:50.145" v="405" actId="1076"/>
        <pc:sldMkLst>
          <pc:docMk/>
          <pc:sldMk cId="503690127" sldId="326"/>
        </pc:sldMkLst>
        <pc:spChg chg="mod">
          <ac:chgData name="Senne Govers" userId="cecf54a2-09ac-4d0d-bbb8-d67a1e773c8e" providerId="ADAL" clId="{B4B9EEE3-0C26-5347-892D-01D5033047FE}" dt="2026-03-25T15:24:47.060" v="357" actId="20577"/>
          <ac:spMkLst>
            <pc:docMk/>
            <pc:sldMk cId="503690127" sldId="326"/>
            <ac:spMk id="2" creationId="{61F93AF2-8FE7-575D-D4F8-2D83DA1EE67F}"/>
          </ac:spMkLst>
        </pc:spChg>
        <pc:spChg chg="add mod">
          <ac:chgData name="Senne Govers" userId="cecf54a2-09ac-4d0d-bbb8-d67a1e773c8e" providerId="ADAL" clId="{B4B9EEE3-0C26-5347-892D-01D5033047FE}" dt="2026-03-25T15:28:27.566" v="379" actId="1076"/>
          <ac:spMkLst>
            <pc:docMk/>
            <pc:sldMk cId="503690127" sldId="326"/>
            <ac:spMk id="11" creationId="{29743634-9BEC-16BF-C6AB-E7F980CA242E}"/>
          </ac:spMkLst>
        </pc:spChg>
        <pc:picChg chg="add mod">
          <ac:chgData name="Senne Govers" userId="cecf54a2-09ac-4d0d-bbb8-d67a1e773c8e" providerId="ADAL" clId="{B4B9EEE3-0C26-5347-892D-01D5033047FE}" dt="2026-03-25T15:54:50.145" v="405" actId="1076"/>
          <ac:picMkLst>
            <pc:docMk/>
            <pc:sldMk cId="503690127" sldId="326"/>
            <ac:picMk id="4" creationId="{3B5290D9-08C0-BA4C-6662-A767DFCBA72F}"/>
          </ac:picMkLst>
        </pc:picChg>
        <pc:picChg chg="add del mod">
          <ac:chgData name="Senne Govers" userId="cecf54a2-09ac-4d0d-bbb8-d67a1e773c8e" providerId="ADAL" clId="{B4B9EEE3-0C26-5347-892D-01D5033047FE}" dt="2026-03-25T15:02:42.702" v="275" actId="478"/>
          <ac:picMkLst>
            <pc:docMk/>
            <pc:sldMk cId="503690127" sldId="326"/>
            <ac:picMk id="4" creationId="{3CE1261E-71FB-82D4-32E1-4B9EE460F5A9}"/>
          </ac:picMkLst>
        </pc:picChg>
        <pc:picChg chg="add mod">
          <ac:chgData name="Senne Govers" userId="cecf54a2-09ac-4d0d-bbb8-d67a1e773c8e" providerId="ADAL" clId="{B4B9EEE3-0C26-5347-892D-01D5033047FE}" dt="2026-03-25T15:25:57.245" v="371" actId="1076"/>
          <ac:picMkLst>
            <pc:docMk/>
            <pc:sldMk cId="503690127" sldId="326"/>
            <ac:picMk id="7" creationId="{523F062E-A4C3-7D15-F673-7F7BAD04242B}"/>
          </ac:picMkLst>
        </pc:picChg>
        <pc:picChg chg="add mod">
          <ac:chgData name="Senne Govers" userId="cecf54a2-09ac-4d0d-bbb8-d67a1e773c8e" providerId="ADAL" clId="{B4B9EEE3-0C26-5347-892D-01D5033047FE}" dt="2026-03-25T15:54:47.178" v="404" actId="1076"/>
          <ac:picMkLst>
            <pc:docMk/>
            <pc:sldMk cId="503690127" sldId="326"/>
            <ac:picMk id="9" creationId="{A6B49C35-958F-4F51-D7C3-76D4DF2A8EF2}"/>
          </ac:picMkLst>
        </pc:picChg>
        <pc:picChg chg="add mod">
          <ac:chgData name="Senne Govers" userId="cecf54a2-09ac-4d0d-bbb8-d67a1e773c8e" providerId="ADAL" clId="{B4B9EEE3-0C26-5347-892D-01D5033047FE}" dt="2026-03-25T15:26:01.717" v="372" actId="1076"/>
          <ac:picMkLst>
            <pc:docMk/>
            <pc:sldMk cId="503690127" sldId="326"/>
            <ac:picMk id="10" creationId="{94CA3F39-C0EF-5F22-5BBA-32974C67C7B5}"/>
          </ac:picMkLst>
        </pc:picChg>
        <pc:picChg chg="add mod">
          <ac:chgData name="Senne Govers" userId="cecf54a2-09ac-4d0d-bbb8-d67a1e773c8e" providerId="ADAL" clId="{B4B9EEE3-0C26-5347-892D-01D5033047FE}" dt="2026-03-25T15:28:24.153" v="378" actId="1076"/>
          <ac:picMkLst>
            <pc:docMk/>
            <pc:sldMk cId="503690127" sldId="326"/>
            <ac:picMk id="12" creationId="{D2B27FF7-452C-B789-5DDB-ADDCCAA43059}"/>
          </ac:picMkLst>
        </pc:picChg>
        <pc:picChg chg="add mod">
          <ac:chgData name="Senne Govers" userId="cecf54a2-09ac-4d0d-bbb8-d67a1e773c8e" providerId="ADAL" clId="{B4B9EEE3-0C26-5347-892D-01D5033047FE}" dt="2026-03-25T15:29:13.246" v="383" actId="1076"/>
          <ac:picMkLst>
            <pc:docMk/>
            <pc:sldMk cId="503690127" sldId="326"/>
            <ac:picMk id="13" creationId="{21E267BC-51D3-72C6-2065-E958E5F483D8}"/>
          </ac:picMkLst>
        </pc:picChg>
      </pc:sldChg>
      <pc:sldChg chg="addSp delSp modSp add mod">
        <pc:chgData name="Senne Govers" userId="cecf54a2-09ac-4d0d-bbb8-d67a1e773c8e" providerId="ADAL" clId="{B4B9EEE3-0C26-5347-892D-01D5033047FE}" dt="2026-03-26T08:16:49.632" v="937" actId="1076"/>
        <pc:sldMkLst>
          <pc:docMk/>
          <pc:sldMk cId="2875543913" sldId="333"/>
        </pc:sldMkLst>
        <pc:spChg chg="add del mod">
          <ac:chgData name="Senne Govers" userId="cecf54a2-09ac-4d0d-bbb8-d67a1e773c8e" providerId="ADAL" clId="{B4B9EEE3-0C26-5347-892D-01D5033047FE}" dt="2026-03-26T07:30:30.475" v="411" actId="931"/>
          <ac:spMkLst>
            <pc:docMk/>
            <pc:sldMk cId="2875543913" sldId="333"/>
            <ac:spMk id="3" creationId="{ACFB040B-D7F5-055B-F4CB-8FB9CD861841}"/>
          </ac:spMkLst>
        </pc:spChg>
        <pc:spChg chg="del">
          <ac:chgData name="Senne Govers" userId="cecf54a2-09ac-4d0d-bbb8-d67a1e773c8e" providerId="ADAL" clId="{B4B9EEE3-0C26-5347-892D-01D5033047FE}" dt="2026-03-26T07:29:34.882" v="410" actId="478"/>
          <ac:spMkLst>
            <pc:docMk/>
            <pc:sldMk cId="2875543913" sldId="333"/>
            <ac:spMk id="7" creationId="{A851756E-3B18-1F95-1626-A0326AF429BB}"/>
          </ac:spMkLst>
        </pc:spChg>
        <pc:spChg chg="add del mod">
          <ac:chgData name="Senne Govers" userId="cecf54a2-09ac-4d0d-bbb8-d67a1e773c8e" providerId="ADAL" clId="{B4B9EEE3-0C26-5347-892D-01D5033047FE}" dt="2026-03-26T07:55:46.942" v="685" actId="478"/>
          <ac:spMkLst>
            <pc:docMk/>
            <pc:sldMk cId="2875543913" sldId="333"/>
            <ac:spMk id="31" creationId="{7F381473-5D92-E406-2727-F7B731BAA187}"/>
          </ac:spMkLst>
        </pc:spChg>
        <pc:spChg chg="add del mod">
          <ac:chgData name="Senne Govers" userId="cecf54a2-09ac-4d0d-bbb8-d67a1e773c8e" providerId="ADAL" clId="{B4B9EEE3-0C26-5347-892D-01D5033047FE}" dt="2026-03-26T07:56:21.020" v="691" actId="478"/>
          <ac:spMkLst>
            <pc:docMk/>
            <pc:sldMk cId="2875543913" sldId="333"/>
            <ac:spMk id="32" creationId="{FE89AE22-BE11-5C93-1AAF-86B3E981AC57}"/>
          </ac:spMkLst>
        </pc:spChg>
        <pc:spChg chg="add mod">
          <ac:chgData name="Senne Govers" userId="cecf54a2-09ac-4d0d-bbb8-d67a1e773c8e" providerId="ADAL" clId="{B4B9EEE3-0C26-5347-892D-01D5033047FE}" dt="2026-03-26T07:55:50.288" v="686" actId="1076"/>
          <ac:spMkLst>
            <pc:docMk/>
            <pc:sldMk cId="2875543913" sldId="333"/>
            <ac:spMk id="33" creationId="{A4682BD4-4926-0038-4472-49F5389AC910}"/>
          </ac:spMkLst>
        </pc:spChg>
        <pc:spChg chg="add del mod">
          <ac:chgData name="Senne Govers" userId="cecf54a2-09ac-4d0d-bbb8-d67a1e773c8e" providerId="ADAL" clId="{B4B9EEE3-0C26-5347-892D-01D5033047FE}" dt="2026-03-26T08:11:39.347" v="887" actId="478"/>
          <ac:spMkLst>
            <pc:docMk/>
            <pc:sldMk cId="2875543913" sldId="333"/>
            <ac:spMk id="34" creationId="{3D037535-47F5-6378-62F9-E69DE4FF9E97}"/>
          </ac:spMkLst>
        </pc:spChg>
        <pc:spChg chg="add mod">
          <ac:chgData name="Senne Govers" userId="cecf54a2-09ac-4d0d-bbb8-d67a1e773c8e" providerId="ADAL" clId="{B4B9EEE3-0C26-5347-892D-01D5033047FE}" dt="2026-03-26T07:56:30.790" v="693" actId="1076"/>
          <ac:spMkLst>
            <pc:docMk/>
            <pc:sldMk cId="2875543913" sldId="333"/>
            <ac:spMk id="35" creationId="{C33BAEDB-995E-5BF2-F0D1-037C197B3A67}"/>
          </ac:spMkLst>
        </pc:spChg>
        <pc:spChg chg="add mod">
          <ac:chgData name="Senne Govers" userId="cecf54a2-09ac-4d0d-bbb8-d67a1e773c8e" providerId="ADAL" clId="{B4B9EEE3-0C26-5347-892D-01D5033047FE}" dt="2026-03-26T08:09:07.052" v="850" actId="208"/>
          <ac:spMkLst>
            <pc:docMk/>
            <pc:sldMk cId="2875543913" sldId="333"/>
            <ac:spMk id="40" creationId="{F1585B1B-64D3-B584-67D6-2E238BB94CE1}"/>
          </ac:spMkLst>
        </pc:spChg>
        <pc:spChg chg="add mod">
          <ac:chgData name="Senne Govers" userId="cecf54a2-09ac-4d0d-bbb8-d67a1e773c8e" providerId="ADAL" clId="{B4B9EEE3-0C26-5347-892D-01D5033047FE}" dt="2026-03-26T08:05:51.574" v="819" actId="255"/>
          <ac:spMkLst>
            <pc:docMk/>
            <pc:sldMk cId="2875543913" sldId="333"/>
            <ac:spMk id="41" creationId="{40B02DB9-FF53-0AE9-BDB4-4F78D4B5E1D3}"/>
          </ac:spMkLst>
        </pc:spChg>
        <pc:spChg chg="add del mod">
          <ac:chgData name="Senne Govers" userId="cecf54a2-09ac-4d0d-bbb8-d67a1e773c8e" providerId="ADAL" clId="{B4B9EEE3-0C26-5347-892D-01D5033047FE}" dt="2026-03-26T08:02:36.323" v="789"/>
          <ac:spMkLst>
            <pc:docMk/>
            <pc:sldMk cId="2875543913" sldId="333"/>
            <ac:spMk id="42" creationId="{EB79635B-564B-FDDD-BBA3-55FBD79A15FA}"/>
          </ac:spMkLst>
        </pc:spChg>
        <pc:spChg chg="add mod">
          <ac:chgData name="Senne Govers" userId="cecf54a2-09ac-4d0d-bbb8-d67a1e773c8e" providerId="ADAL" clId="{B4B9EEE3-0C26-5347-892D-01D5033047FE}" dt="2026-03-26T08:14:21.117" v="914" actId="1076"/>
          <ac:spMkLst>
            <pc:docMk/>
            <pc:sldMk cId="2875543913" sldId="333"/>
            <ac:spMk id="43" creationId="{242DCEF4-9A28-0A72-6992-953A20432F0F}"/>
          </ac:spMkLst>
        </pc:spChg>
        <pc:spChg chg="add mod">
          <ac:chgData name="Senne Govers" userId="cecf54a2-09ac-4d0d-bbb8-d67a1e773c8e" providerId="ADAL" clId="{B4B9EEE3-0C26-5347-892D-01D5033047FE}" dt="2026-03-26T08:16:15.370" v="935" actId="1076"/>
          <ac:spMkLst>
            <pc:docMk/>
            <pc:sldMk cId="2875543913" sldId="333"/>
            <ac:spMk id="45" creationId="{77BB07B1-3062-D0DB-ACE1-3E5A97F65140}"/>
          </ac:spMkLst>
        </pc:spChg>
        <pc:spChg chg="add mod">
          <ac:chgData name="Senne Govers" userId="cecf54a2-09ac-4d0d-bbb8-d67a1e773c8e" providerId="ADAL" clId="{B4B9EEE3-0C26-5347-892D-01D5033047FE}" dt="2026-03-26T08:08:06.378" v="843"/>
          <ac:spMkLst>
            <pc:docMk/>
            <pc:sldMk cId="2875543913" sldId="333"/>
            <ac:spMk id="47" creationId="{51B34FB0-7BD7-C858-FFC3-3D4837613848}"/>
          </ac:spMkLst>
        </pc:spChg>
        <pc:spChg chg="add mod">
          <ac:chgData name="Senne Govers" userId="cecf54a2-09ac-4d0d-bbb8-d67a1e773c8e" providerId="ADAL" clId="{B4B9EEE3-0C26-5347-892D-01D5033047FE}" dt="2026-03-26T08:13:34.617" v="907" actId="14100"/>
          <ac:spMkLst>
            <pc:docMk/>
            <pc:sldMk cId="2875543913" sldId="333"/>
            <ac:spMk id="48" creationId="{70276773-7CB6-F32D-13EA-F401B99CD377}"/>
          </ac:spMkLst>
        </pc:spChg>
        <pc:spChg chg="add mod">
          <ac:chgData name="Senne Govers" userId="cecf54a2-09ac-4d0d-bbb8-d67a1e773c8e" providerId="ADAL" clId="{B4B9EEE3-0C26-5347-892D-01D5033047FE}" dt="2026-03-26T08:16:25.250" v="936" actId="14100"/>
          <ac:spMkLst>
            <pc:docMk/>
            <pc:sldMk cId="2875543913" sldId="333"/>
            <ac:spMk id="50" creationId="{F8E5E064-EF62-E40D-4379-20E0B1FB26F7}"/>
          </ac:spMkLst>
        </pc:spChg>
        <pc:spChg chg="add mod">
          <ac:chgData name="Senne Govers" userId="cecf54a2-09ac-4d0d-bbb8-d67a1e773c8e" providerId="ADAL" clId="{B4B9EEE3-0C26-5347-892D-01D5033047FE}" dt="2026-03-26T08:11:52.052" v="889" actId="1076"/>
          <ac:spMkLst>
            <pc:docMk/>
            <pc:sldMk cId="2875543913" sldId="333"/>
            <ac:spMk id="51" creationId="{DC138390-908D-0723-7673-687732CA3E93}"/>
          </ac:spMkLst>
        </pc:spChg>
        <pc:spChg chg="add mod">
          <ac:chgData name="Senne Govers" userId="cecf54a2-09ac-4d0d-bbb8-d67a1e773c8e" providerId="ADAL" clId="{B4B9EEE3-0C26-5347-892D-01D5033047FE}" dt="2026-03-26T08:15:44.516" v="929" actId="14100"/>
          <ac:spMkLst>
            <pc:docMk/>
            <pc:sldMk cId="2875543913" sldId="333"/>
            <ac:spMk id="53" creationId="{3DE9208F-1887-BF39-927B-F0235E0031DB}"/>
          </ac:spMkLst>
        </pc:spChg>
        <pc:spChg chg="add mod">
          <ac:chgData name="Senne Govers" userId="cecf54a2-09ac-4d0d-bbb8-d67a1e773c8e" providerId="ADAL" clId="{B4B9EEE3-0C26-5347-892D-01D5033047FE}" dt="2026-03-26T08:16:04.920" v="934" actId="14100"/>
          <ac:spMkLst>
            <pc:docMk/>
            <pc:sldMk cId="2875543913" sldId="333"/>
            <ac:spMk id="55" creationId="{FC207AD5-B845-4167-40DD-390DA87D8BFA}"/>
          </ac:spMkLst>
        </pc:spChg>
        <pc:grpChg chg="add del">
          <ac:chgData name="Senne Govers" userId="cecf54a2-09ac-4d0d-bbb8-d67a1e773c8e" providerId="ADAL" clId="{B4B9EEE3-0C26-5347-892D-01D5033047FE}" dt="2026-03-26T07:49:53.434" v="625" actId="164"/>
          <ac:grpSpMkLst>
            <pc:docMk/>
            <pc:sldMk cId="2875543913" sldId="333"/>
            <ac:grpSpMk id="18" creationId="{7E4A7AB4-2093-4BA1-FC33-06D27D3DAC4B}"/>
          </ac:grpSpMkLst>
        </pc:grpChg>
        <pc:grpChg chg="add del mod">
          <ac:chgData name="Senne Govers" userId="cecf54a2-09ac-4d0d-bbb8-d67a1e773c8e" providerId="ADAL" clId="{B4B9EEE3-0C26-5347-892D-01D5033047FE}" dt="2026-03-26T07:51:11.871" v="637" actId="164"/>
          <ac:grpSpMkLst>
            <pc:docMk/>
            <pc:sldMk cId="2875543913" sldId="333"/>
            <ac:grpSpMk id="19" creationId="{ED0A5684-71FA-C35D-DF2D-E9FE31E32899}"/>
          </ac:grpSpMkLst>
        </pc:grpChg>
        <pc:grpChg chg="add mod">
          <ac:chgData name="Senne Govers" userId="cecf54a2-09ac-4d0d-bbb8-d67a1e773c8e" providerId="ADAL" clId="{B4B9EEE3-0C26-5347-892D-01D5033047FE}" dt="2026-03-26T08:01:45.074" v="782" actId="1076"/>
          <ac:grpSpMkLst>
            <pc:docMk/>
            <pc:sldMk cId="2875543913" sldId="333"/>
            <ac:grpSpMk id="20" creationId="{A37A6053-51A2-C754-7535-A33EBD45E621}"/>
          </ac:grpSpMkLst>
        </pc:grpChg>
        <pc:picChg chg="add mod ord modCrop">
          <ac:chgData name="Senne Govers" userId="cecf54a2-09ac-4d0d-bbb8-d67a1e773c8e" providerId="ADAL" clId="{B4B9EEE3-0C26-5347-892D-01D5033047FE}" dt="2026-03-26T08:11:10.157" v="880" actId="1076"/>
          <ac:picMkLst>
            <pc:docMk/>
            <pc:sldMk cId="2875543913" sldId="333"/>
            <ac:picMk id="5" creationId="{03C09418-6F24-B334-BC44-9EA15BB5A2E4}"/>
          </ac:picMkLst>
        </pc:picChg>
        <pc:picChg chg="add mod topLvl modCrop">
          <ac:chgData name="Senne Govers" userId="cecf54a2-09ac-4d0d-bbb8-d67a1e773c8e" providerId="ADAL" clId="{B4B9EEE3-0C26-5347-892D-01D5033047FE}" dt="2026-03-26T07:51:11.871" v="637" actId="164"/>
          <ac:picMkLst>
            <pc:docMk/>
            <pc:sldMk cId="2875543913" sldId="333"/>
            <ac:picMk id="10" creationId="{67A0ECC1-91B5-5C62-BB5B-6219C9D1B488}"/>
          </ac:picMkLst>
        </pc:picChg>
        <pc:picChg chg="add del mod modCrop">
          <ac:chgData name="Senne Govers" userId="cecf54a2-09ac-4d0d-bbb8-d67a1e773c8e" providerId="ADAL" clId="{B4B9EEE3-0C26-5347-892D-01D5033047FE}" dt="2026-03-26T07:43:29.332" v="570" actId="478"/>
          <ac:picMkLst>
            <pc:docMk/>
            <pc:sldMk cId="2875543913" sldId="333"/>
            <ac:picMk id="11" creationId="{DCEE5243-627D-178E-C051-5FDC0E448386}"/>
          </ac:picMkLst>
        </pc:picChg>
        <pc:picChg chg="add mod topLvl modCrop">
          <ac:chgData name="Senne Govers" userId="cecf54a2-09ac-4d0d-bbb8-d67a1e773c8e" providerId="ADAL" clId="{B4B9EEE3-0C26-5347-892D-01D5033047FE}" dt="2026-03-26T07:51:11.871" v="637" actId="164"/>
          <ac:picMkLst>
            <pc:docMk/>
            <pc:sldMk cId="2875543913" sldId="333"/>
            <ac:picMk id="12" creationId="{1A5D06C3-E675-8F3C-D41F-486CAFE5EADC}"/>
          </ac:picMkLst>
        </pc:picChg>
        <pc:picChg chg="add mod topLvl modCrop">
          <ac:chgData name="Senne Govers" userId="cecf54a2-09ac-4d0d-bbb8-d67a1e773c8e" providerId="ADAL" clId="{B4B9EEE3-0C26-5347-892D-01D5033047FE}" dt="2026-03-26T07:51:11.871" v="637" actId="164"/>
          <ac:picMkLst>
            <pc:docMk/>
            <pc:sldMk cId="2875543913" sldId="333"/>
            <ac:picMk id="13" creationId="{9806872B-8A07-1FFC-EAAC-AAAC3F5E3C1C}"/>
          </ac:picMkLst>
        </pc:picChg>
        <pc:picChg chg="add mod">
          <ac:chgData name="Senne Govers" userId="cecf54a2-09ac-4d0d-bbb8-d67a1e773c8e" providerId="ADAL" clId="{B4B9EEE3-0C26-5347-892D-01D5033047FE}" dt="2026-03-26T07:38:34.400" v="520"/>
          <ac:picMkLst>
            <pc:docMk/>
            <pc:sldMk cId="2875543913" sldId="333"/>
            <ac:picMk id="14" creationId="{E4A5F03D-172C-DCF1-5D68-C7313BADC483}"/>
          </ac:picMkLst>
        </pc:picChg>
        <pc:picChg chg="add mod topLvl modCrop">
          <ac:chgData name="Senne Govers" userId="cecf54a2-09ac-4d0d-bbb8-d67a1e773c8e" providerId="ADAL" clId="{B4B9EEE3-0C26-5347-892D-01D5033047FE}" dt="2026-03-26T07:54:45.837" v="670" actId="1076"/>
          <ac:picMkLst>
            <pc:docMk/>
            <pc:sldMk cId="2875543913" sldId="333"/>
            <ac:picMk id="15" creationId="{C47279C8-B120-CBD0-E94A-213ED5B1A5FD}"/>
          </ac:picMkLst>
        </pc:picChg>
        <pc:picChg chg="add del mod topLvl modCrop">
          <ac:chgData name="Senne Govers" userId="cecf54a2-09ac-4d0d-bbb8-d67a1e773c8e" providerId="ADAL" clId="{B4B9EEE3-0C26-5347-892D-01D5033047FE}" dt="2026-03-26T08:16:49.632" v="937" actId="1076"/>
          <ac:picMkLst>
            <pc:docMk/>
            <pc:sldMk cId="2875543913" sldId="333"/>
            <ac:picMk id="16" creationId="{FC024B31-9DD6-90AA-E2E1-6649A95A2889}"/>
          </ac:picMkLst>
        </pc:picChg>
        <pc:picChg chg="add mod topLvl modCrop">
          <ac:chgData name="Senne Govers" userId="cecf54a2-09ac-4d0d-bbb8-d67a1e773c8e" providerId="ADAL" clId="{B4B9EEE3-0C26-5347-892D-01D5033047FE}" dt="2026-03-26T07:54:18.443" v="666" actId="14100"/>
          <ac:picMkLst>
            <pc:docMk/>
            <pc:sldMk cId="2875543913" sldId="333"/>
            <ac:picMk id="17" creationId="{D1950C59-0AA7-F298-38F6-7315ED1DC98B}"/>
          </ac:picMkLst>
        </pc:picChg>
        <pc:cxnChg chg="add mod">
          <ac:chgData name="Senne Govers" userId="cecf54a2-09ac-4d0d-bbb8-d67a1e773c8e" providerId="ADAL" clId="{B4B9EEE3-0C26-5347-892D-01D5033047FE}" dt="2026-03-26T08:13:56.401" v="911" actId="14100"/>
          <ac:cxnSpMkLst>
            <pc:docMk/>
            <pc:sldMk cId="2875543913" sldId="333"/>
            <ac:cxnSpMk id="22" creationId="{4B329254-ABCD-4131-7579-E0B6E980E18B}"/>
          </ac:cxnSpMkLst>
        </pc:cxnChg>
        <pc:cxnChg chg="add mod">
          <ac:chgData name="Senne Govers" userId="cecf54a2-09ac-4d0d-bbb8-d67a1e773c8e" providerId="ADAL" clId="{B4B9EEE3-0C26-5347-892D-01D5033047FE}" dt="2026-03-26T07:53:21.072" v="653" actId="14100"/>
          <ac:cxnSpMkLst>
            <pc:docMk/>
            <pc:sldMk cId="2875543913" sldId="333"/>
            <ac:cxnSpMk id="27" creationId="{FDA66D3B-A7C4-3EED-DD1F-9B678270A52C}"/>
          </ac:cxnSpMkLst>
        </pc:cxnChg>
        <pc:cxnChg chg="add mod">
          <ac:chgData name="Senne Govers" userId="cecf54a2-09ac-4d0d-bbb8-d67a1e773c8e" providerId="ADAL" clId="{B4B9EEE3-0C26-5347-892D-01D5033047FE}" dt="2026-03-26T07:56:40.954" v="694" actId="14100"/>
          <ac:cxnSpMkLst>
            <pc:docMk/>
            <pc:sldMk cId="2875543913" sldId="333"/>
            <ac:cxnSpMk id="29" creationId="{60BD305E-AD79-8128-9B42-3417CAB8860D}"/>
          </ac:cxnSpMkLst>
        </pc:cxnChg>
        <pc:cxnChg chg="add mod">
          <ac:chgData name="Senne Govers" userId="cecf54a2-09ac-4d0d-bbb8-d67a1e773c8e" providerId="ADAL" clId="{B4B9EEE3-0C26-5347-892D-01D5033047FE}" dt="2026-03-26T07:57:00.187" v="697" actId="1076"/>
          <ac:cxnSpMkLst>
            <pc:docMk/>
            <pc:sldMk cId="2875543913" sldId="333"/>
            <ac:cxnSpMk id="37" creationId="{F978CDCC-989C-4A9E-34A9-009689530139}"/>
          </ac:cxnSpMkLst>
        </pc:cxnChg>
        <pc:cxnChg chg="add mod">
          <ac:chgData name="Senne Govers" userId="cecf54a2-09ac-4d0d-bbb8-d67a1e773c8e" providerId="ADAL" clId="{B4B9EEE3-0C26-5347-892D-01D5033047FE}" dt="2026-03-26T08:09:41.370" v="858" actId="14100"/>
          <ac:cxnSpMkLst>
            <pc:docMk/>
            <pc:sldMk cId="2875543913" sldId="333"/>
            <ac:cxnSpMk id="39" creationId="{79482596-BBC7-C850-20C5-8197479DD4F2}"/>
          </ac:cxnSpMkLst>
        </pc:cxnChg>
      </pc:sldChg>
      <pc:sldChg chg="addSp delSp modSp mod">
        <pc:chgData name="Senne Govers" userId="cecf54a2-09ac-4d0d-bbb8-d67a1e773c8e" providerId="ADAL" clId="{B4B9EEE3-0C26-5347-892D-01D5033047FE}" dt="2026-03-26T13:26:43.655" v="977" actId="1076"/>
        <pc:sldMkLst>
          <pc:docMk/>
          <pc:sldMk cId="1653256116" sldId="334"/>
        </pc:sldMkLst>
        <pc:picChg chg="del">
          <ac:chgData name="Senne Govers" userId="cecf54a2-09ac-4d0d-bbb8-d67a1e773c8e" providerId="ADAL" clId="{B4B9EEE3-0C26-5347-892D-01D5033047FE}" dt="2026-03-26T13:22:51.968" v="954" actId="478"/>
          <ac:picMkLst>
            <pc:docMk/>
            <pc:sldMk cId="1653256116" sldId="334"/>
            <ac:picMk id="10" creationId="{CD9F4087-0189-C06B-4B59-A114C6681554}"/>
          </ac:picMkLst>
        </pc:picChg>
        <pc:picChg chg="add del mod">
          <ac:chgData name="Senne Govers" userId="cecf54a2-09ac-4d0d-bbb8-d67a1e773c8e" providerId="ADAL" clId="{B4B9EEE3-0C26-5347-892D-01D5033047FE}" dt="2026-03-26T13:25:37.104" v="964" actId="478"/>
          <ac:picMkLst>
            <pc:docMk/>
            <pc:sldMk cId="1653256116" sldId="334"/>
            <ac:picMk id="14" creationId="{6D3AC7A1-340E-5382-55EF-23A8AAC29D93}"/>
          </ac:picMkLst>
        </pc:picChg>
        <pc:picChg chg="add mod">
          <ac:chgData name="Senne Govers" userId="cecf54a2-09ac-4d0d-bbb8-d67a1e773c8e" providerId="ADAL" clId="{B4B9EEE3-0C26-5347-892D-01D5033047FE}" dt="2026-03-26T13:26:43.655" v="977" actId="1076"/>
          <ac:picMkLst>
            <pc:docMk/>
            <pc:sldMk cId="1653256116" sldId="334"/>
            <ac:picMk id="16" creationId="{14B9A2D6-1A44-F277-038F-7478ACF9FF1A}"/>
          </ac:picMkLst>
        </pc:picChg>
      </pc:sldChg>
    </pc:docChg>
  </pc:docChgLst>
  <pc:docChgLst>
    <pc:chgData name="Margaux Christiaens" userId="S::margaux.christiaens@connect.be::699e2211-620a-4aac-b6d2-a3babf3c5dca" providerId="AD" clId="Web-{E08B80EF-F546-0E9A-16A2-878F84DA67C0}"/>
    <pc:docChg chg="modSld">
      <pc:chgData name="Margaux Christiaens" userId="S::margaux.christiaens@connect.be::699e2211-620a-4aac-b6d2-a3babf3c5dca" providerId="AD" clId="Web-{E08B80EF-F546-0E9A-16A2-878F84DA67C0}" dt="2026-03-26T13:12:11.182" v="2" actId="1076"/>
      <pc:docMkLst>
        <pc:docMk/>
      </pc:docMkLst>
      <pc:sldChg chg="modSp">
        <pc:chgData name="Margaux Christiaens" userId="S::margaux.christiaens@connect.be::699e2211-620a-4aac-b6d2-a3babf3c5dca" providerId="AD" clId="Web-{E08B80EF-F546-0E9A-16A2-878F84DA67C0}" dt="2026-03-26T13:12:11.182" v="2" actId="1076"/>
        <pc:sldMkLst>
          <pc:docMk/>
          <pc:sldMk cId="1653256116" sldId="334"/>
        </pc:sldMkLst>
        <pc:picChg chg="mod">
          <ac:chgData name="Margaux Christiaens" userId="S::margaux.christiaens@connect.be::699e2211-620a-4aac-b6d2-a3babf3c5dca" providerId="AD" clId="Web-{E08B80EF-F546-0E9A-16A2-878F84DA67C0}" dt="2026-03-26T13:12:11.182" v="2" actId="1076"/>
          <ac:picMkLst>
            <pc:docMk/>
            <pc:sldMk cId="1653256116" sldId="334"/>
            <ac:picMk id="7" creationId="{8FF3699E-D182-8F0E-C082-F46E51B48E54}"/>
          </ac:picMkLst>
        </pc:picChg>
        <pc:picChg chg="mod">
          <ac:chgData name="Margaux Christiaens" userId="S::margaux.christiaens@connect.be::699e2211-620a-4aac-b6d2-a3babf3c5dca" providerId="AD" clId="Web-{E08B80EF-F546-0E9A-16A2-878F84DA67C0}" dt="2026-03-26T13:12:09.057" v="1" actId="1076"/>
          <ac:picMkLst>
            <pc:docMk/>
            <pc:sldMk cId="1653256116" sldId="334"/>
            <ac:picMk id="10" creationId="{CD9F4087-0189-C06B-4B59-A114C6681554}"/>
          </ac:picMkLst>
        </pc:picChg>
      </pc:sldChg>
    </pc:docChg>
  </pc:docChgLst>
  <pc:docChgLst>
    <pc:chgData name="Margaux Christiaens" userId="S::margaux.christiaens@connect.be::699e2211-620a-4aac-b6d2-a3babf3c5dca" providerId="AD" clId="Web-{A8D50162-C910-5F61-820B-D026BC048776}"/>
    <pc:docChg chg="modSld">
      <pc:chgData name="Margaux Christiaens" userId="S::margaux.christiaens@connect.be::699e2211-620a-4aac-b6d2-a3babf3c5dca" providerId="AD" clId="Web-{A8D50162-C910-5F61-820B-D026BC048776}" dt="2026-03-26T14:37:28.257" v="31" actId="20577"/>
      <pc:docMkLst>
        <pc:docMk/>
      </pc:docMkLst>
      <pc:sldChg chg="modSp">
        <pc:chgData name="Margaux Christiaens" userId="S::margaux.christiaens@connect.be::699e2211-620a-4aac-b6d2-a3babf3c5dca" providerId="AD" clId="Web-{A8D50162-C910-5F61-820B-D026BC048776}" dt="2026-03-26T14:37:09.427" v="20" actId="20577"/>
        <pc:sldMkLst>
          <pc:docMk/>
          <pc:sldMk cId="1820775450" sldId="313"/>
        </pc:sldMkLst>
        <pc:spChg chg="mod">
          <ac:chgData name="Margaux Christiaens" userId="S::margaux.christiaens@connect.be::699e2211-620a-4aac-b6d2-a3babf3c5dca" providerId="AD" clId="Web-{A8D50162-C910-5F61-820B-D026BC048776}" dt="2026-03-26T14:37:09.427" v="20" actId="20577"/>
          <ac:spMkLst>
            <pc:docMk/>
            <pc:sldMk cId="1820775450" sldId="313"/>
            <ac:spMk id="7" creationId="{9976630C-A50F-2E37-9C12-1AD562942485}"/>
          </ac:spMkLst>
        </pc:spChg>
      </pc:sldChg>
      <pc:sldChg chg="modSp">
        <pc:chgData name="Margaux Christiaens" userId="S::margaux.christiaens@connect.be::699e2211-620a-4aac-b6d2-a3babf3c5dca" providerId="AD" clId="Web-{A8D50162-C910-5F61-820B-D026BC048776}" dt="2026-03-26T14:37:28.257" v="31" actId="20577"/>
        <pc:sldMkLst>
          <pc:docMk/>
          <pc:sldMk cId="1321799284" sldId="314"/>
        </pc:sldMkLst>
        <pc:spChg chg="mod">
          <ac:chgData name="Margaux Christiaens" userId="S::margaux.christiaens@connect.be::699e2211-620a-4aac-b6d2-a3babf3c5dca" providerId="AD" clId="Web-{A8D50162-C910-5F61-820B-D026BC048776}" dt="2026-03-26T14:37:28.257" v="31" actId="20577"/>
          <ac:spMkLst>
            <pc:docMk/>
            <pc:sldMk cId="1321799284" sldId="314"/>
            <ac:spMk id="7" creationId="{675DAAB2-2A0A-0D93-89FB-878CBBB4CBF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C62290-869D-F447-8499-E6347B8AF405}" type="datetimeFigureOut">
              <a:rPr lang="nl-BE" smtClean="0"/>
              <a:t>26/03/2026</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C541B6-76B1-BF45-865E-3829E65FE36E}" type="slidenum">
              <a:rPr lang="nl-BE" smtClean="0"/>
              <a:t>‹#›</a:t>
            </a:fld>
            <a:endParaRPr lang="nl-BE"/>
          </a:p>
        </p:txBody>
      </p:sp>
    </p:spTree>
    <p:extLst>
      <p:ext uri="{BB962C8B-B14F-4D97-AF65-F5344CB8AC3E}">
        <p14:creationId xmlns:p14="http://schemas.microsoft.com/office/powerpoint/2010/main" val="2257000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54C541B6-76B1-BF45-865E-3829E65FE36E}" type="slidenum">
              <a:rPr lang="nl-BE" smtClean="0"/>
              <a:t>3</a:t>
            </a:fld>
            <a:endParaRPr lang="nl-BE"/>
          </a:p>
        </p:txBody>
      </p:sp>
    </p:spTree>
    <p:extLst>
      <p:ext uri="{BB962C8B-B14F-4D97-AF65-F5344CB8AC3E}">
        <p14:creationId xmlns:p14="http://schemas.microsoft.com/office/powerpoint/2010/main" val="25176460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CBB4E-228F-6409-A431-EBD8B81B9A4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B6FB868-615C-58A6-AAFA-71C3E08B7EA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BEE1671-20C1-760D-2A47-4AD314CBD1C1}"/>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5FC0821D-E237-9AB1-1712-F55577E76BEF}"/>
              </a:ext>
            </a:extLst>
          </p:cNvPr>
          <p:cNvSpPr>
            <a:spLocks noGrp="1"/>
          </p:cNvSpPr>
          <p:nvPr>
            <p:ph type="sldNum" sz="quarter" idx="5"/>
          </p:nvPr>
        </p:nvSpPr>
        <p:spPr/>
        <p:txBody>
          <a:bodyPr/>
          <a:lstStyle/>
          <a:p>
            <a:fld id="{54C541B6-76B1-BF45-865E-3829E65FE36E}" type="slidenum">
              <a:rPr lang="nl-BE" smtClean="0"/>
              <a:t>6</a:t>
            </a:fld>
            <a:endParaRPr lang="nl-BE"/>
          </a:p>
        </p:txBody>
      </p:sp>
    </p:spTree>
    <p:extLst>
      <p:ext uri="{BB962C8B-B14F-4D97-AF65-F5344CB8AC3E}">
        <p14:creationId xmlns:p14="http://schemas.microsoft.com/office/powerpoint/2010/main" val="11589144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54C541B6-76B1-BF45-865E-3829E65FE36E}" type="slidenum">
              <a:rPr lang="nl-BE" smtClean="0"/>
              <a:t>7</a:t>
            </a:fld>
            <a:endParaRPr lang="nl-BE"/>
          </a:p>
        </p:txBody>
      </p:sp>
    </p:spTree>
    <p:extLst>
      <p:ext uri="{BB962C8B-B14F-4D97-AF65-F5344CB8AC3E}">
        <p14:creationId xmlns:p14="http://schemas.microsoft.com/office/powerpoint/2010/main" val="4003730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4AB6D-9E2B-0E4C-52AA-8D569607C03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31F79EE-CC6D-B0D0-EDAA-B37E25674ED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F5F54E5-02F5-3F4A-45A6-97855C872111}"/>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C5773EF6-3645-C3C7-E18F-CAF3C9968A43}"/>
              </a:ext>
            </a:extLst>
          </p:cNvPr>
          <p:cNvSpPr>
            <a:spLocks noGrp="1"/>
          </p:cNvSpPr>
          <p:nvPr>
            <p:ph type="sldNum" sz="quarter" idx="5"/>
          </p:nvPr>
        </p:nvSpPr>
        <p:spPr/>
        <p:txBody>
          <a:bodyPr/>
          <a:lstStyle/>
          <a:p>
            <a:fld id="{54C541B6-76B1-BF45-865E-3829E65FE36E}" type="slidenum">
              <a:rPr lang="nl-BE" smtClean="0"/>
              <a:t>8</a:t>
            </a:fld>
            <a:endParaRPr lang="nl-BE"/>
          </a:p>
        </p:txBody>
      </p:sp>
    </p:spTree>
    <p:extLst>
      <p:ext uri="{BB962C8B-B14F-4D97-AF65-F5344CB8AC3E}">
        <p14:creationId xmlns:p14="http://schemas.microsoft.com/office/powerpoint/2010/main" val="31786152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BB48A-C145-62B6-737C-F1A4C36B6C1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A36B850-8209-70A3-97B9-B668B21DDD9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2EDA79D-0146-7550-276F-931C11DAD19D}"/>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02A3E8DE-8697-AAB6-F944-EB02E53265CD}"/>
              </a:ext>
            </a:extLst>
          </p:cNvPr>
          <p:cNvSpPr>
            <a:spLocks noGrp="1"/>
          </p:cNvSpPr>
          <p:nvPr>
            <p:ph type="sldNum" sz="quarter" idx="5"/>
          </p:nvPr>
        </p:nvSpPr>
        <p:spPr/>
        <p:txBody>
          <a:bodyPr/>
          <a:lstStyle/>
          <a:p>
            <a:fld id="{54C541B6-76B1-BF45-865E-3829E65FE36E}" type="slidenum">
              <a:rPr lang="nl-BE" smtClean="0"/>
              <a:t>9</a:t>
            </a:fld>
            <a:endParaRPr lang="nl-BE"/>
          </a:p>
        </p:txBody>
      </p:sp>
    </p:spTree>
    <p:extLst>
      <p:ext uri="{BB962C8B-B14F-4D97-AF65-F5344CB8AC3E}">
        <p14:creationId xmlns:p14="http://schemas.microsoft.com/office/powerpoint/2010/main" val="5119681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54C541B6-76B1-BF45-865E-3829E65FE36E}" type="slidenum">
              <a:rPr lang="nl-BE" smtClean="0"/>
              <a:t>11</a:t>
            </a:fld>
            <a:endParaRPr lang="nl-BE"/>
          </a:p>
        </p:txBody>
      </p:sp>
    </p:spTree>
    <p:extLst>
      <p:ext uri="{BB962C8B-B14F-4D97-AF65-F5344CB8AC3E}">
        <p14:creationId xmlns:p14="http://schemas.microsoft.com/office/powerpoint/2010/main" val="15503927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E17C7-5252-DDD5-F900-4BC303B8029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FB099AC-26E9-48AA-AF0A-069AF684311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FD8551F-97C4-09A5-349C-A4702E05AB3C}"/>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9296B6E3-6E4E-32B5-D62E-2658FB26DF3D}"/>
              </a:ext>
            </a:extLst>
          </p:cNvPr>
          <p:cNvSpPr>
            <a:spLocks noGrp="1"/>
          </p:cNvSpPr>
          <p:nvPr>
            <p:ph type="sldNum" sz="quarter" idx="5"/>
          </p:nvPr>
        </p:nvSpPr>
        <p:spPr/>
        <p:txBody>
          <a:bodyPr/>
          <a:lstStyle/>
          <a:p>
            <a:fld id="{54C541B6-76B1-BF45-865E-3829E65FE36E}" type="slidenum">
              <a:rPr lang="nl-BE" smtClean="0"/>
              <a:t>12</a:t>
            </a:fld>
            <a:endParaRPr lang="nl-BE"/>
          </a:p>
        </p:txBody>
      </p:sp>
    </p:spTree>
    <p:extLst>
      <p:ext uri="{BB962C8B-B14F-4D97-AF65-F5344CB8AC3E}">
        <p14:creationId xmlns:p14="http://schemas.microsoft.com/office/powerpoint/2010/main" val="25700171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479CC-0C8F-ADC4-D4D8-D33DCC7F899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15C2363-86B0-B5B1-35A9-1BB121B8348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AA57C0F-A923-1E34-38A6-9E565920CC88}"/>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0D1A0373-EFAC-C8FF-2C8F-8C726384578E}"/>
              </a:ext>
            </a:extLst>
          </p:cNvPr>
          <p:cNvSpPr>
            <a:spLocks noGrp="1"/>
          </p:cNvSpPr>
          <p:nvPr>
            <p:ph type="sldNum" sz="quarter" idx="5"/>
          </p:nvPr>
        </p:nvSpPr>
        <p:spPr/>
        <p:txBody>
          <a:bodyPr/>
          <a:lstStyle/>
          <a:p>
            <a:fld id="{54C541B6-76B1-BF45-865E-3829E65FE36E}" type="slidenum">
              <a:rPr lang="nl-BE" smtClean="0"/>
              <a:t>13</a:t>
            </a:fld>
            <a:endParaRPr lang="nl-BE"/>
          </a:p>
        </p:txBody>
      </p:sp>
    </p:spTree>
    <p:extLst>
      <p:ext uri="{BB962C8B-B14F-4D97-AF65-F5344CB8AC3E}">
        <p14:creationId xmlns:p14="http://schemas.microsoft.com/office/powerpoint/2010/main" val="21665115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67FA7-4521-B97F-40E2-F958350A048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2014EC2-A219-39CC-B408-76EED775C3D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7EBECAF-158A-C65B-9DB3-4B853279E842}"/>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8CF19990-1127-B5DE-B89A-C5C9B7E2AB21}"/>
              </a:ext>
            </a:extLst>
          </p:cNvPr>
          <p:cNvSpPr>
            <a:spLocks noGrp="1"/>
          </p:cNvSpPr>
          <p:nvPr>
            <p:ph type="sldNum" sz="quarter" idx="5"/>
          </p:nvPr>
        </p:nvSpPr>
        <p:spPr/>
        <p:txBody>
          <a:bodyPr/>
          <a:lstStyle/>
          <a:p>
            <a:fld id="{54C541B6-76B1-BF45-865E-3829E65FE36E}" type="slidenum">
              <a:rPr lang="nl-BE" smtClean="0"/>
              <a:t>14</a:t>
            </a:fld>
            <a:endParaRPr lang="nl-BE"/>
          </a:p>
        </p:txBody>
      </p:sp>
    </p:spTree>
    <p:extLst>
      <p:ext uri="{BB962C8B-B14F-4D97-AF65-F5344CB8AC3E}">
        <p14:creationId xmlns:p14="http://schemas.microsoft.com/office/powerpoint/2010/main" val="2550652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099EC-E7FA-18F1-EDB5-97AD0AF9023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BA7915F-43AF-09F8-B9D3-7B8672DC518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6676AB5-2822-AE15-4D48-7AC7E6F80399}"/>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754A1203-EC72-1D82-D59F-4240C054C457}"/>
              </a:ext>
            </a:extLst>
          </p:cNvPr>
          <p:cNvSpPr>
            <a:spLocks noGrp="1"/>
          </p:cNvSpPr>
          <p:nvPr>
            <p:ph type="sldNum" sz="quarter" idx="5"/>
          </p:nvPr>
        </p:nvSpPr>
        <p:spPr/>
        <p:txBody>
          <a:bodyPr/>
          <a:lstStyle/>
          <a:p>
            <a:fld id="{54C541B6-76B1-BF45-865E-3829E65FE36E}" type="slidenum">
              <a:rPr lang="nl-BE" smtClean="0"/>
              <a:t>15</a:t>
            </a:fld>
            <a:endParaRPr lang="nl-BE"/>
          </a:p>
        </p:txBody>
      </p:sp>
    </p:spTree>
    <p:extLst>
      <p:ext uri="{BB962C8B-B14F-4D97-AF65-F5344CB8AC3E}">
        <p14:creationId xmlns:p14="http://schemas.microsoft.com/office/powerpoint/2010/main" val="33383680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4D26A6-3492-0E00-D8F4-6D513E42346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EF4DDFC-2AFC-D58E-0910-A8EA26E2269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1859BB2-76F0-4CAB-6760-BBD901911F01}"/>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24BED672-9236-DD18-44B1-1ADB3705ACC4}"/>
              </a:ext>
            </a:extLst>
          </p:cNvPr>
          <p:cNvSpPr>
            <a:spLocks noGrp="1"/>
          </p:cNvSpPr>
          <p:nvPr>
            <p:ph type="sldNum" sz="quarter" idx="5"/>
          </p:nvPr>
        </p:nvSpPr>
        <p:spPr/>
        <p:txBody>
          <a:bodyPr/>
          <a:lstStyle/>
          <a:p>
            <a:fld id="{54C541B6-76B1-BF45-865E-3829E65FE36E}" type="slidenum">
              <a:rPr lang="nl-BE" smtClean="0"/>
              <a:t>16</a:t>
            </a:fld>
            <a:endParaRPr lang="nl-BE"/>
          </a:p>
        </p:txBody>
      </p:sp>
    </p:spTree>
    <p:extLst>
      <p:ext uri="{BB962C8B-B14F-4D97-AF65-F5344CB8AC3E}">
        <p14:creationId xmlns:p14="http://schemas.microsoft.com/office/powerpoint/2010/main" val="34520997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1918C-2E61-4F38-C92A-6E95FE27221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B6D797D-3D04-D394-0807-E6FF18E8B6E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6609C2D-2878-3A84-2FC1-59904FB92118}"/>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E4BC8D24-E289-DE0B-7B68-15852ECD5672}"/>
              </a:ext>
            </a:extLst>
          </p:cNvPr>
          <p:cNvSpPr>
            <a:spLocks noGrp="1"/>
          </p:cNvSpPr>
          <p:nvPr>
            <p:ph type="sldNum" sz="quarter" idx="5"/>
          </p:nvPr>
        </p:nvSpPr>
        <p:spPr/>
        <p:txBody>
          <a:bodyPr/>
          <a:lstStyle/>
          <a:p>
            <a:fld id="{54C541B6-76B1-BF45-865E-3829E65FE36E}" type="slidenum">
              <a:rPr lang="nl-BE" smtClean="0"/>
              <a:t>17</a:t>
            </a:fld>
            <a:endParaRPr lang="nl-BE"/>
          </a:p>
        </p:txBody>
      </p:sp>
    </p:spTree>
    <p:extLst>
      <p:ext uri="{BB962C8B-B14F-4D97-AF65-F5344CB8AC3E}">
        <p14:creationId xmlns:p14="http://schemas.microsoft.com/office/powerpoint/2010/main" val="8117499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348439-ED4A-AFEF-B329-C71C256036E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50B8D44-435A-5D9B-B4B9-D649C12D914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AA3E2BE-D64A-B563-61DC-8228DECB19D5}"/>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6E77193E-54C7-8545-7FDC-BDAFD2CCE012}"/>
              </a:ext>
            </a:extLst>
          </p:cNvPr>
          <p:cNvSpPr>
            <a:spLocks noGrp="1"/>
          </p:cNvSpPr>
          <p:nvPr>
            <p:ph type="sldNum" sz="quarter" idx="5"/>
          </p:nvPr>
        </p:nvSpPr>
        <p:spPr/>
        <p:txBody>
          <a:bodyPr/>
          <a:lstStyle/>
          <a:p>
            <a:fld id="{54C541B6-76B1-BF45-865E-3829E65FE36E}" type="slidenum">
              <a:rPr lang="nl-BE" smtClean="0"/>
              <a:t>18</a:t>
            </a:fld>
            <a:endParaRPr lang="nl-BE"/>
          </a:p>
        </p:txBody>
      </p:sp>
    </p:spTree>
    <p:extLst>
      <p:ext uri="{BB962C8B-B14F-4D97-AF65-F5344CB8AC3E}">
        <p14:creationId xmlns:p14="http://schemas.microsoft.com/office/powerpoint/2010/main" val="34230224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4990D-5705-6CCF-9DBF-4019217467B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855685D-FBB9-6DEE-E337-B66300473C6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AE8A2BD-0B3D-106D-6DE8-8F092C25EE17}"/>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6BADB002-6C44-F11F-BF80-3C47FE4DEC3E}"/>
              </a:ext>
            </a:extLst>
          </p:cNvPr>
          <p:cNvSpPr>
            <a:spLocks noGrp="1"/>
          </p:cNvSpPr>
          <p:nvPr>
            <p:ph type="sldNum" sz="quarter" idx="5"/>
          </p:nvPr>
        </p:nvSpPr>
        <p:spPr/>
        <p:txBody>
          <a:bodyPr/>
          <a:lstStyle/>
          <a:p>
            <a:fld id="{54C541B6-76B1-BF45-865E-3829E65FE36E}" type="slidenum">
              <a:rPr lang="nl-BE" smtClean="0"/>
              <a:t>20</a:t>
            </a:fld>
            <a:endParaRPr lang="nl-BE"/>
          </a:p>
        </p:txBody>
      </p:sp>
    </p:spTree>
    <p:extLst>
      <p:ext uri="{BB962C8B-B14F-4D97-AF65-F5344CB8AC3E}">
        <p14:creationId xmlns:p14="http://schemas.microsoft.com/office/powerpoint/2010/main" val="3896742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54C541B6-76B1-BF45-865E-3829E65FE36E}" type="slidenum">
              <a:rPr lang="nl-BE" smtClean="0"/>
              <a:t>21</a:t>
            </a:fld>
            <a:endParaRPr lang="nl-BE"/>
          </a:p>
        </p:txBody>
      </p:sp>
    </p:spTree>
    <p:extLst>
      <p:ext uri="{BB962C8B-B14F-4D97-AF65-F5344CB8AC3E}">
        <p14:creationId xmlns:p14="http://schemas.microsoft.com/office/powerpoint/2010/main" val="13362102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6E9D8A-6DFE-B976-B14E-D93363C296D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DC9EAB5-2842-CF21-64D7-9C852A3EE83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5E52258-87A6-51E0-1EE7-4EABE9DE24F1}"/>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197640E8-EEDA-1449-EF3C-04C675C35D04}"/>
              </a:ext>
            </a:extLst>
          </p:cNvPr>
          <p:cNvSpPr>
            <a:spLocks noGrp="1"/>
          </p:cNvSpPr>
          <p:nvPr>
            <p:ph type="sldNum" sz="quarter" idx="5"/>
          </p:nvPr>
        </p:nvSpPr>
        <p:spPr/>
        <p:txBody>
          <a:bodyPr/>
          <a:lstStyle/>
          <a:p>
            <a:fld id="{54C541B6-76B1-BF45-865E-3829E65FE36E}" type="slidenum">
              <a:rPr lang="nl-BE" smtClean="0"/>
              <a:t>22</a:t>
            </a:fld>
            <a:endParaRPr lang="nl-BE"/>
          </a:p>
        </p:txBody>
      </p:sp>
    </p:spTree>
    <p:extLst>
      <p:ext uri="{BB962C8B-B14F-4D97-AF65-F5344CB8AC3E}">
        <p14:creationId xmlns:p14="http://schemas.microsoft.com/office/powerpoint/2010/main" val="39179985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3307A-AB97-E5B1-2C71-FDDCE24D8B3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6B18C64-27E4-7D2A-B1D4-74C78D873F8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369855E-E038-AF61-920D-D3D8DC0352C6}"/>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67561C98-4577-4BEF-53F3-C35CBDCC6734}"/>
              </a:ext>
            </a:extLst>
          </p:cNvPr>
          <p:cNvSpPr>
            <a:spLocks noGrp="1"/>
          </p:cNvSpPr>
          <p:nvPr>
            <p:ph type="sldNum" sz="quarter" idx="5"/>
          </p:nvPr>
        </p:nvSpPr>
        <p:spPr/>
        <p:txBody>
          <a:bodyPr/>
          <a:lstStyle/>
          <a:p>
            <a:fld id="{54C541B6-76B1-BF45-865E-3829E65FE36E}" type="slidenum">
              <a:rPr lang="nl-BE" smtClean="0"/>
              <a:t>24</a:t>
            </a:fld>
            <a:endParaRPr lang="nl-BE"/>
          </a:p>
        </p:txBody>
      </p:sp>
    </p:spTree>
    <p:extLst>
      <p:ext uri="{BB962C8B-B14F-4D97-AF65-F5344CB8AC3E}">
        <p14:creationId xmlns:p14="http://schemas.microsoft.com/office/powerpoint/2010/main" val="14764541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Openingsslide_tekst">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C9842C5F-2AB8-B8AA-9FA1-37D2DB3D2D7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1" t="25340" r="62852" b="8696"/>
          <a:stretch/>
        </p:blipFill>
        <p:spPr>
          <a:xfrm rot="5400000">
            <a:off x="3191843" y="-2142156"/>
            <a:ext cx="5808313" cy="12192000"/>
          </a:xfrm>
          <a:prstGeom prst="rect">
            <a:avLst/>
          </a:prstGeom>
        </p:spPr>
      </p:pic>
      <p:pic>
        <p:nvPicPr>
          <p:cNvPr id="8" name="Afbeelding 7">
            <a:extLst>
              <a:ext uri="{FF2B5EF4-FFF2-40B4-BE49-F238E27FC236}">
                <a16:creationId xmlns:a16="http://schemas.microsoft.com/office/drawing/2014/main" id="{C7A6032F-218B-6F83-B4A6-7EA86467DD0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49480" y="596924"/>
            <a:ext cx="2802410" cy="966487"/>
          </a:xfrm>
          <a:prstGeom prst="rect">
            <a:avLst/>
          </a:prstGeom>
        </p:spPr>
      </p:pic>
      <p:sp>
        <p:nvSpPr>
          <p:cNvPr id="9" name="Titel 1">
            <a:extLst>
              <a:ext uri="{FF2B5EF4-FFF2-40B4-BE49-F238E27FC236}">
                <a16:creationId xmlns:a16="http://schemas.microsoft.com/office/drawing/2014/main" id="{A878A15E-54A9-249A-3D5E-953818531B52}"/>
              </a:ext>
            </a:extLst>
          </p:cNvPr>
          <p:cNvSpPr>
            <a:spLocks noGrp="1"/>
          </p:cNvSpPr>
          <p:nvPr>
            <p:ph type="title" hasCustomPrompt="1"/>
          </p:nvPr>
        </p:nvSpPr>
        <p:spPr>
          <a:xfrm>
            <a:off x="6781800" y="5246665"/>
            <a:ext cx="4750894" cy="1123296"/>
          </a:xfrm>
        </p:spPr>
        <p:txBody>
          <a:bodyPr wrap="square"/>
          <a:lstStyle>
            <a:lvl1pPr algn="r">
              <a:defRPr>
                <a:solidFill>
                  <a:schemeClr val="bg1"/>
                </a:solidFill>
              </a:defRPr>
            </a:lvl1pPr>
          </a:lstStyle>
          <a:p>
            <a:r>
              <a:rPr lang="nl-NL"/>
              <a:t>Klik om de titel aan te passen</a:t>
            </a:r>
            <a:endParaRPr lang="nl-BE"/>
          </a:p>
        </p:txBody>
      </p:sp>
    </p:spTree>
    <p:extLst>
      <p:ext uri="{BB962C8B-B14F-4D97-AF65-F5344CB8AC3E}">
        <p14:creationId xmlns:p14="http://schemas.microsoft.com/office/powerpoint/2010/main" val="1014360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Openingsslide_foto">
    <p:spTree>
      <p:nvGrpSpPr>
        <p:cNvPr id="1" name=""/>
        <p:cNvGrpSpPr/>
        <p:nvPr/>
      </p:nvGrpSpPr>
      <p:grpSpPr>
        <a:xfrm>
          <a:off x="0" y="0"/>
          <a:ext cx="0" cy="0"/>
          <a:chOff x="0" y="0"/>
          <a:chExt cx="0" cy="0"/>
        </a:xfrm>
      </p:grpSpPr>
      <p:sp>
        <p:nvSpPr>
          <p:cNvPr id="5" name="Tijdelijke aanduiding voor afbeelding 4">
            <a:extLst>
              <a:ext uri="{FF2B5EF4-FFF2-40B4-BE49-F238E27FC236}">
                <a16:creationId xmlns:a16="http://schemas.microsoft.com/office/drawing/2014/main" id="{0A69B187-7334-7172-BADE-8F710E5B489F}"/>
              </a:ext>
            </a:extLst>
          </p:cNvPr>
          <p:cNvSpPr>
            <a:spLocks noGrp="1"/>
          </p:cNvSpPr>
          <p:nvPr>
            <p:ph type="pic" sz="quarter" idx="10"/>
          </p:nvPr>
        </p:nvSpPr>
        <p:spPr>
          <a:xfrm>
            <a:off x="6096000" y="0"/>
            <a:ext cx="6096000" cy="6858000"/>
          </a:xfrm>
        </p:spPr>
        <p:txBody>
          <a:bodyPr anchor="ctr" anchorCtr="0"/>
          <a:lstStyle>
            <a:lvl1pPr marL="0" indent="0" algn="ctr">
              <a:buFontTx/>
              <a:buNone/>
              <a:defRPr/>
            </a:lvl1pPr>
          </a:lstStyle>
          <a:p>
            <a:r>
              <a:rPr lang="nl-NL"/>
              <a:t>Klik op het pictogram als u een afbeelding wilt toevoegen</a:t>
            </a:r>
            <a:endParaRPr lang="nl-BE"/>
          </a:p>
        </p:txBody>
      </p:sp>
      <p:sp>
        <p:nvSpPr>
          <p:cNvPr id="9" name="Titel 1">
            <a:extLst>
              <a:ext uri="{FF2B5EF4-FFF2-40B4-BE49-F238E27FC236}">
                <a16:creationId xmlns:a16="http://schemas.microsoft.com/office/drawing/2014/main" id="{A878A15E-54A9-249A-3D5E-953818531B52}"/>
              </a:ext>
            </a:extLst>
          </p:cNvPr>
          <p:cNvSpPr>
            <a:spLocks noGrp="1"/>
          </p:cNvSpPr>
          <p:nvPr>
            <p:ph type="title" hasCustomPrompt="1"/>
          </p:nvPr>
        </p:nvSpPr>
        <p:spPr>
          <a:xfrm>
            <a:off x="649480" y="5246665"/>
            <a:ext cx="4750894" cy="1123296"/>
          </a:xfrm>
        </p:spPr>
        <p:txBody>
          <a:bodyPr wrap="square"/>
          <a:lstStyle>
            <a:lvl1pPr algn="l">
              <a:defRPr>
                <a:solidFill>
                  <a:schemeClr val="accent1"/>
                </a:solidFill>
              </a:defRPr>
            </a:lvl1pPr>
          </a:lstStyle>
          <a:p>
            <a:r>
              <a:rPr lang="nl-NL"/>
              <a:t>Klik om de titel aan te passen</a:t>
            </a:r>
            <a:endParaRPr lang="nl-BE"/>
          </a:p>
        </p:txBody>
      </p:sp>
      <p:pic>
        <p:nvPicPr>
          <p:cNvPr id="6" name="Afbeelding 5">
            <a:extLst>
              <a:ext uri="{FF2B5EF4-FFF2-40B4-BE49-F238E27FC236}">
                <a16:creationId xmlns:a16="http://schemas.microsoft.com/office/drawing/2014/main" id="{073F67C1-28ED-81EA-218E-FE84CD94CB4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9480" y="596924"/>
            <a:ext cx="2802410" cy="966487"/>
          </a:xfrm>
          <a:prstGeom prst="rect">
            <a:avLst/>
          </a:prstGeom>
        </p:spPr>
      </p:pic>
    </p:spTree>
    <p:extLst>
      <p:ext uri="{BB962C8B-B14F-4D97-AF65-F5344CB8AC3E}">
        <p14:creationId xmlns:p14="http://schemas.microsoft.com/office/powerpoint/2010/main" val="2725524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el_tekst">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362CCA57-A82C-ACC2-8D12-AC8E541A5E53}"/>
              </a:ext>
            </a:extLst>
          </p:cNvPr>
          <p:cNvSpPr/>
          <p:nvPr userDrawn="1"/>
        </p:nvSpPr>
        <p:spPr>
          <a:xfrm>
            <a:off x="0" y="6722076"/>
            <a:ext cx="12192000"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5" name="Afbeelding 4">
            <a:extLst>
              <a:ext uri="{FF2B5EF4-FFF2-40B4-BE49-F238E27FC236}">
                <a16:creationId xmlns:a16="http://schemas.microsoft.com/office/drawing/2014/main" id="{434FC461-F8D3-0FAE-EA6E-5844378ACDF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75341" y="5984875"/>
            <a:ext cx="1331720" cy="459280"/>
          </a:xfrm>
          <a:prstGeom prst="rect">
            <a:avLst/>
          </a:prstGeom>
        </p:spPr>
      </p:pic>
      <p:sp>
        <p:nvSpPr>
          <p:cNvPr id="6" name="Tijdelijke aanduiding voor inhoud 2">
            <a:extLst>
              <a:ext uri="{FF2B5EF4-FFF2-40B4-BE49-F238E27FC236}">
                <a16:creationId xmlns:a16="http://schemas.microsoft.com/office/drawing/2014/main" id="{43F0BEC9-1F7B-C3D7-4D69-5C1DF9087520}"/>
              </a:ext>
            </a:extLst>
          </p:cNvPr>
          <p:cNvSpPr>
            <a:spLocks noGrp="1"/>
          </p:cNvSpPr>
          <p:nvPr>
            <p:ph idx="1" hasCustomPrompt="1"/>
          </p:nvPr>
        </p:nvSpPr>
        <p:spPr>
          <a:xfrm>
            <a:off x="475341" y="1482725"/>
            <a:ext cx="11241997" cy="4224229"/>
          </a:xfrm>
        </p:spPr>
        <p:txBody>
          <a:bodyPr lIns="0" tIns="0" rIns="0" bIns="0">
            <a:noAutofit/>
          </a:bodyPr>
          <a:lstStyle>
            <a:lvl1pPr marL="0" indent="0">
              <a:buNone/>
              <a:defRPr/>
            </a:lvl1pPr>
            <a:lvl2pPr marL="457200" indent="0">
              <a:buNone/>
              <a:defRPr/>
            </a:lvl2pPr>
            <a:lvl3pPr marL="914400" indent="0">
              <a:buNone/>
              <a:defRPr/>
            </a:lvl3pPr>
          </a:lstStyle>
          <a:p>
            <a:pPr lvl="0"/>
            <a:r>
              <a:rPr lang="nl-NL"/>
              <a:t>Klikken om de tekststijl van het model te bewerken</a:t>
            </a:r>
          </a:p>
        </p:txBody>
      </p:sp>
      <p:sp>
        <p:nvSpPr>
          <p:cNvPr id="7" name="Title 1">
            <a:extLst>
              <a:ext uri="{FF2B5EF4-FFF2-40B4-BE49-F238E27FC236}">
                <a16:creationId xmlns:a16="http://schemas.microsoft.com/office/drawing/2014/main" id="{7DA85FE2-EFEA-C4A7-068F-DD33753475FC}"/>
              </a:ext>
            </a:extLst>
          </p:cNvPr>
          <p:cNvSpPr>
            <a:spLocks noGrp="1"/>
          </p:cNvSpPr>
          <p:nvPr>
            <p:ph type="title" hasCustomPrompt="1"/>
          </p:nvPr>
        </p:nvSpPr>
        <p:spPr>
          <a:xfrm>
            <a:off x="475341" y="415926"/>
            <a:ext cx="11241997" cy="713159"/>
          </a:xfrm>
        </p:spPr>
        <p:txBody>
          <a:bodyPr>
            <a:normAutofit/>
          </a:bodyPr>
          <a:lstStyle>
            <a:lvl1pPr>
              <a:defRPr sz="4000" u="none">
                <a:solidFill>
                  <a:schemeClr val="tx1"/>
                </a:solidFill>
              </a:defRPr>
            </a:lvl1pPr>
          </a:lstStyle>
          <a:p>
            <a:r>
              <a:rPr lang="nl-NL" noProof="0"/>
              <a:t>Klik om de titel aan te passen</a:t>
            </a:r>
          </a:p>
        </p:txBody>
      </p:sp>
      <p:sp>
        <p:nvSpPr>
          <p:cNvPr id="3" name="Tijdelijke aanduiding voor dianummer 2">
            <a:extLst>
              <a:ext uri="{FF2B5EF4-FFF2-40B4-BE49-F238E27FC236}">
                <a16:creationId xmlns:a16="http://schemas.microsoft.com/office/drawing/2014/main" id="{854C1090-22FE-E038-E5D7-B60BA697B590}"/>
              </a:ext>
            </a:extLst>
          </p:cNvPr>
          <p:cNvSpPr>
            <a:spLocks noGrp="1"/>
          </p:cNvSpPr>
          <p:nvPr>
            <p:ph type="sldNum" sz="quarter" idx="10"/>
          </p:nvPr>
        </p:nvSpPr>
        <p:spPr/>
        <p:txBody>
          <a:bodyPr/>
          <a:lstStyle>
            <a:lvl1pPr>
              <a:defRPr/>
            </a:lvl1pPr>
          </a:lstStyle>
          <a:p>
            <a:fld id="{9FC8ED68-96CE-7944-ADE1-12D4522707F9}" type="slidenum">
              <a:rPr lang="nl-BE" smtClean="0"/>
              <a:pPr/>
              <a:t>‹#›</a:t>
            </a:fld>
            <a:endParaRPr lang="nl-BE"/>
          </a:p>
        </p:txBody>
      </p:sp>
    </p:spTree>
    <p:extLst>
      <p:ext uri="{BB962C8B-B14F-4D97-AF65-F5344CB8AC3E}">
        <p14:creationId xmlns:p14="http://schemas.microsoft.com/office/powerpoint/2010/main" val="2265710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el_opsomming">
    <p:spTree>
      <p:nvGrpSpPr>
        <p:cNvPr id="1" name=""/>
        <p:cNvGrpSpPr/>
        <p:nvPr/>
      </p:nvGrpSpPr>
      <p:grpSpPr>
        <a:xfrm>
          <a:off x="0" y="0"/>
          <a:ext cx="0" cy="0"/>
          <a:chOff x="0" y="0"/>
          <a:chExt cx="0" cy="0"/>
        </a:xfrm>
      </p:grpSpPr>
      <p:sp>
        <p:nvSpPr>
          <p:cNvPr id="8" name="Tijdelijke aanduiding voor inhoud 2">
            <a:extLst>
              <a:ext uri="{FF2B5EF4-FFF2-40B4-BE49-F238E27FC236}">
                <a16:creationId xmlns:a16="http://schemas.microsoft.com/office/drawing/2014/main" id="{43F0BEC9-1F7B-C3D7-4D69-5C1DF9087520}"/>
              </a:ext>
            </a:extLst>
          </p:cNvPr>
          <p:cNvSpPr>
            <a:spLocks noGrp="1"/>
          </p:cNvSpPr>
          <p:nvPr>
            <p:ph idx="1"/>
          </p:nvPr>
        </p:nvSpPr>
        <p:spPr>
          <a:xfrm>
            <a:off x="475341" y="1482725"/>
            <a:ext cx="11241997" cy="4224229"/>
          </a:xfrm>
        </p:spPr>
        <p:txBody>
          <a:bodyPr wrap="square" lIns="0" tIns="0" rIns="0" bIns="0">
            <a:noAutofit/>
          </a:bodyPr>
          <a:lstStyle/>
          <a:p>
            <a:pPr lvl="0"/>
            <a:r>
              <a:rPr lang="nl-NL"/>
              <a:t>Klikken om de tekststijl van het model te bewerken</a:t>
            </a:r>
          </a:p>
          <a:p>
            <a:pPr lvl="1"/>
            <a:r>
              <a:rPr lang="nl-NL"/>
              <a:t>Tweede niveau</a:t>
            </a:r>
          </a:p>
          <a:p>
            <a:pPr lvl="2"/>
            <a:r>
              <a:rPr lang="nl-NL"/>
              <a:t>Derde niveau</a:t>
            </a:r>
          </a:p>
        </p:txBody>
      </p:sp>
      <p:sp>
        <p:nvSpPr>
          <p:cNvPr id="6" name="Title 1">
            <a:extLst>
              <a:ext uri="{FF2B5EF4-FFF2-40B4-BE49-F238E27FC236}">
                <a16:creationId xmlns:a16="http://schemas.microsoft.com/office/drawing/2014/main" id="{7DA85FE2-EFEA-C4A7-068F-DD33753475FC}"/>
              </a:ext>
            </a:extLst>
          </p:cNvPr>
          <p:cNvSpPr>
            <a:spLocks noGrp="1"/>
          </p:cNvSpPr>
          <p:nvPr>
            <p:ph type="title" hasCustomPrompt="1"/>
          </p:nvPr>
        </p:nvSpPr>
        <p:spPr>
          <a:xfrm>
            <a:off x="475341" y="415926"/>
            <a:ext cx="11241997" cy="713159"/>
          </a:xfrm>
        </p:spPr>
        <p:txBody>
          <a:bodyPr>
            <a:normAutofit/>
          </a:bodyPr>
          <a:lstStyle>
            <a:lvl1pPr>
              <a:defRPr sz="4000" u="none">
                <a:solidFill>
                  <a:schemeClr val="tx1"/>
                </a:solidFill>
              </a:defRPr>
            </a:lvl1pPr>
          </a:lstStyle>
          <a:p>
            <a:r>
              <a:rPr lang="nl-NL" noProof="0"/>
              <a:t>Klik om de titel aan te passen</a:t>
            </a:r>
          </a:p>
        </p:txBody>
      </p:sp>
      <p:sp>
        <p:nvSpPr>
          <p:cNvPr id="9" name="Rechthoek 8">
            <a:extLst>
              <a:ext uri="{FF2B5EF4-FFF2-40B4-BE49-F238E27FC236}">
                <a16:creationId xmlns:a16="http://schemas.microsoft.com/office/drawing/2014/main" id="{362CCA57-A82C-ACC2-8D12-AC8E541A5E53}"/>
              </a:ext>
            </a:extLst>
          </p:cNvPr>
          <p:cNvSpPr/>
          <p:nvPr userDrawn="1"/>
        </p:nvSpPr>
        <p:spPr>
          <a:xfrm>
            <a:off x="0" y="6722076"/>
            <a:ext cx="12192000"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2" name="Afbeelding 1">
            <a:extLst>
              <a:ext uri="{FF2B5EF4-FFF2-40B4-BE49-F238E27FC236}">
                <a16:creationId xmlns:a16="http://schemas.microsoft.com/office/drawing/2014/main" id="{9133113A-107E-F23A-57BC-EF8660140BF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75341" y="5984875"/>
            <a:ext cx="1331720" cy="459280"/>
          </a:xfrm>
          <a:prstGeom prst="rect">
            <a:avLst/>
          </a:prstGeom>
        </p:spPr>
      </p:pic>
      <p:sp>
        <p:nvSpPr>
          <p:cNvPr id="3" name="Tijdelijke aanduiding voor dianummer 2">
            <a:extLst>
              <a:ext uri="{FF2B5EF4-FFF2-40B4-BE49-F238E27FC236}">
                <a16:creationId xmlns:a16="http://schemas.microsoft.com/office/drawing/2014/main" id="{2BC04ED0-9B76-CEC5-99C9-12EECDDA177C}"/>
              </a:ext>
            </a:extLst>
          </p:cNvPr>
          <p:cNvSpPr>
            <a:spLocks noGrp="1"/>
          </p:cNvSpPr>
          <p:nvPr>
            <p:ph type="sldNum" sz="quarter" idx="10"/>
          </p:nvPr>
        </p:nvSpPr>
        <p:spPr/>
        <p:txBody>
          <a:bodyPr/>
          <a:lstStyle/>
          <a:p>
            <a:fld id="{591E5747-6C9E-DC47-BBB7-1964FAC56069}" type="slidenum">
              <a:rPr lang="nl-BE" smtClean="0"/>
              <a:pPr/>
              <a:t>‹#›</a:t>
            </a:fld>
            <a:endParaRPr lang="nl-BE"/>
          </a:p>
        </p:txBody>
      </p:sp>
    </p:spTree>
    <p:extLst>
      <p:ext uri="{BB962C8B-B14F-4D97-AF65-F5344CB8AC3E}">
        <p14:creationId xmlns:p14="http://schemas.microsoft.com/office/powerpoint/2010/main" val="550370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el_afbeelding">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8FB765CC-24CB-693C-C77C-79FD12184D78}"/>
              </a:ext>
            </a:extLst>
          </p:cNvPr>
          <p:cNvSpPr>
            <a:spLocks noGrp="1"/>
          </p:cNvSpPr>
          <p:nvPr>
            <p:ph type="pic" sz="quarter" idx="12"/>
          </p:nvPr>
        </p:nvSpPr>
        <p:spPr>
          <a:xfrm>
            <a:off x="474662" y="1482725"/>
            <a:ext cx="11242675" cy="4224229"/>
          </a:xfrm>
        </p:spPr>
        <p:txBody>
          <a:bodyPr anchor="ctr" anchorCtr="0">
            <a:normAutofit/>
          </a:bodyPr>
          <a:lstStyle>
            <a:lvl1pPr marL="0" indent="0" algn="ctr">
              <a:buFontTx/>
              <a:buNone/>
              <a:defRPr sz="1600"/>
            </a:lvl1pPr>
          </a:lstStyle>
          <a:p>
            <a:r>
              <a:rPr lang="nl-NL"/>
              <a:t>Klik op het pictogram als u een afbeelding wilt toevoegen</a:t>
            </a:r>
            <a:endParaRPr lang="nl-BE"/>
          </a:p>
        </p:txBody>
      </p:sp>
      <p:sp>
        <p:nvSpPr>
          <p:cNvPr id="6" name="Title 1">
            <a:extLst>
              <a:ext uri="{FF2B5EF4-FFF2-40B4-BE49-F238E27FC236}">
                <a16:creationId xmlns:a16="http://schemas.microsoft.com/office/drawing/2014/main" id="{7DA85FE2-EFEA-C4A7-068F-DD33753475FC}"/>
              </a:ext>
            </a:extLst>
          </p:cNvPr>
          <p:cNvSpPr>
            <a:spLocks noGrp="1"/>
          </p:cNvSpPr>
          <p:nvPr>
            <p:ph type="title" hasCustomPrompt="1"/>
          </p:nvPr>
        </p:nvSpPr>
        <p:spPr>
          <a:xfrm>
            <a:off x="475342" y="415926"/>
            <a:ext cx="11242676" cy="713159"/>
          </a:xfrm>
        </p:spPr>
        <p:txBody>
          <a:bodyPr>
            <a:normAutofit/>
          </a:bodyPr>
          <a:lstStyle>
            <a:lvl1pPr>
              <a:defRPr sz="4000" u="none">
                <a:solidFill>
                  <a:schemeClr val="tx1"/>
                </a:solidFill>
              </a:defRPr>
            </a:lvl1pPr>
          </a:lstStyle>
          <a:p>
            <a:r>
              <a:rPr lang="nl-NL" noProof="0"/>
              <a:t>Klik om de titel aan te passen</a:t>
            </a:r>
          </a:p>
        </p:txBody>
      </p:sp>
      <p:sp>
        <p:nvSpPr>
          <p:cNvPr id="8" name="Rechthoek 7">
            <a:extLst>
              <a:ext uri="{FF2B5EF4-FFF2-40B4-BE49-F238E27FC236}">
                <a16:creationId xmlns:a16="http://schemas.microsoft.com/office/drawing/2014/main" id="{4F11AC98-5645-E50B-9B0B-693E2FBA45CE}"/>
              </a:ext>
            </a:extLst>
          </p:cNvPr>
          <p:cNvSpPr/>
          <p:nvPr userDrawn="1"/>
        </p:nvSpPr>
        <p:spPr>
          <a:xfrm>
            <a:off x="0" y="6722076"/>
            <a:ext cx="12192000"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2" name="Afbeelding 1">
            <a:extLst>
              <a:ext uri="{FF2B5EF4-FFF2-40B4-BE49-F238E27FC236}">
                <a16:creationId xmlns:a16="http://schemas.microsoft.com/office/drawing/2014/main" id="{5617AFDB-509A-BB2B-0063-A2DC2224FD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75341" y="5984875"/>
            <a:ext cx="1331720" cy="459280"/>
          </a:xfrm>
          <a:prstGeom prst="rect">
            <a:avLst/>
          </a:prstGeom>
        </p:spPr>
      </p:pic>
      <p:sp>
        <p:nvSpPr>
          <p:cNvPr id="5" name="Tijdelijke aanduiding voor dianummer 4">
            <a:extLst>
              <a:ext uri="{FF2B5EF4-FFF2-40B4-BE49-F238E27FC236}">
                <a16:creationId xmlns:a16="http://schemas.microsoft.com/office/drawing/2014/main" id="{6698ADA0-C17C-15A8-963F-C361584DC299}"/>
              </a:ext>
            </a:extLst>
          </p:cNvPr>
          <p:cNvSpPr>
            <a:spLocks noGrp="1"/>
          </p:cNvSpPr>
          <p:nvPr>
            <p:ph type="sldNum" sz="quarter" idx="13"/>
          </p:nvPr>
        </p:nvSpPr>
        <p:spPr/>
        <p:txBody>
          <a:bodyPr/>
          <a:lstStyle/>
          <a:p>
            <a:fld id="{591E5747-6C9E-DC47-BBB7-1964FAC56069}" type="slidenum">
              <a:rPr lang="nl-BE" smtClean="0"/>
              <a:pPr/>
              <a:t>‹#›</a:t>
            </a:fld>
            <a:endParaRPr lang="nl-BE"/>
          </a:p>
        </p:txBody>
      </p:sp>
    </p:spTree>
    <p:extLst>
      <p:ext uri="{BB962C8B-B14F-4D97-AF65-F5344CB8AC3E}">
        <p14:creationId xmlns:p14="http://schemas.microsoft.com/office/powerpoint/2010/main" val="39262779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Opsomming_afbeelding">
    <p:spTree>
      <p:nvGrpSpPr>
        <p:cNvPr id="1" name=""/>
        <p:cNvGrpSpPr/>
        <p:nvPr/>
      </p:nvGrpSpPr>
      <p:grpSpPr>
        <a:xfrm>
          <a:off x="0" y="0"/>
          <a:ext cx="0" cy="0"/>
          <a:chOff x="0" y="0"/>
          <a:chExt cx="0" cy="0"/>
        </a:xfrm>
      </p:grpSpPr>
      <p:sp>
        <p:nvSpPr>
          <p:cNvPr id="11" name="Tijdelijke aanduiding voor inhoud 2">
            <a:extLst>
              <a:ext uri="{FF2B5EF4-FFF2-40B4-BE49-F238E27FC236}">
                <a16:creationId xmlns:a16="http://schemas.microsoft.com/office/drawing/2014/main" id="{43F0BEC9-1F7B-C3D7-4D69-5C1DF9087520}"/>
              </a:ext>
            </a:extLst>
          </p:cNvPr>
          <p:cNvSpPr>
            <a:spLocks noGrp="1"/>
          </p:cNvSpPr>
          <p:nvPr>
            <p:ph idx="12" hasCustomPrompt="1"/>
          </p:nvPr>
        </p:nvSpPr>
        <p:spPr>
          <a:xfrm>
            <a:off x="475339" y="1472665"/>
            <a:ext cx="5400000" cy="4234289"/>
          </a:xfrm>
        </p:spPr>
        <p:txBody>
          <a:bodyPr wrap="square" lIns="0" tIns="0" rIns="0" bIns="0">
            <a:noAutofit/>
          </a:bodyPr>
          <a:lstStyle/>
          <a:p>
            <a:pPr lvl="0"/>
            <a:r>
              <a:rPr lang="nl-NL"/>
              <a:t>Klikken om de tekststijl van het model te bewerken</a:t>
            </a:r>
          </a:p>
          <a:p>
            <a:pPr lvl="1"/>
            <a:r>
              <a:rPr lang="nl-NL"/>
              <a:t>Tweede niveau</a:t>
            </a:r>
          </a:p>
          <a:p>
            <a:pPr lvl="2"/>
            <a:r>
              <a:rPr lang="nl-NL"/>
              <a:t>Derde niveau    </a:t>
            </a:r>
          </a:p>
        </p:txBody>
      </p:sp>
      <p:sp>
        <p:nvSpPr>
          <p:cNvPr id="6" name="Title 1">
            <a:extLst>
              <a:ext uri="{FF2B5EF4-FFF2-40B4-BE49-F238E27FC236}">
                <a16:creationId xmlns:a16="http://schemas.microsoft.com/office/drawing/2014/main" id="{80F705BC-6160-A07A-48A3-52089BACD442}"/>
              </a:ext>
            </a:extLst>
          </p:cNvPr>
          <p:cNvSpPr>
            <a:spLocks noGrp="1"/>
          </p:cNvSpPr>
          <p:nvPr>
            <p:ph type="title" hasCustomPrompt="1"/>
          </p:nvPr>
        </p:nvSpPr>
        <p:spPr>
          <a:xfrm>
            <a:off x="475342" y="415926"/>
            <a:ext cx="11241996" cy="710230"/>
          </a:xfrm>
        </p:spPr>
        <p:txBody>
          <a:bodyPr>
            <a:normAutofit/>
          </a:bodyPr>
          <a:lstStyle>
            <a:lvl1pPr>
              <a:defRPr sz="4000" u="none">
                <a:solidFill>
                  <a:schemeClr val="tx1"/>
                </a:solidFill>
              </a:defRPr>
            </a:lvl1pPr>
          </a:lstStyle>
          <a:p>
            <a:r>
              <a:rPr lang="nl-NL" noProof="0"/>
              <a:t>Klik om de titel aan te passen</a:t>
            </a:r>
          </a:p>
        </p:txBody>
      </p:sp>
      <p:sp>
        <p:nvSpPr>
          <p:cNvPr id="8" name="Tijdelijke aanduiding voor afbeelding 2">
            <a:extLst>
              <a:ext uri="{FF2B5EF4-FFF2-40B4-BE49-F238E27FC236}">
                <a16:creationId xmlns:a16="http://schemas.microsoft.com/office/drawing/2014/main" id="{8E5F3516-00E4-72D1-3920-34B561DAE793}"/>
              </a:ext>
            </a:extLst>
          </p:cNvPr>
          <p:cNvSpPr>
            <a:spLocks noGrp="1"/>
          </p:cNvSpPr>
          <p:nvPr>
            <p:ph type="pic" sz="quarter" idx="11" hasCustomPrompt="1"/>
          </p:nvPr>
        </p:nvSpPr>
        <p:spPr>
          <a:xfrm>
            <a:off x="6317338" y="1472665"/>
            <a:ext cx="5400000" cy="4234289"/>
          </a:xfrm>
          <a:solidFill>
            <a:schemeClr val="bg2">
              <a:alpha val="99761"/>
            </a:schemeClr>
          </a:solidFill>
        </p:spPr>
        <p:txBody>
          <a:bodyPr/>
          <a:lstStyle>
            <a:lvl1pPr marL="0" marR="0" indent="0" algn="l" defTabSz="914400" rtl="0" eaLnBrk="1" fontAlgn="auto" latinLnBrk="0" hangingPunct="1">
              <a:lnSpc>
                <a:spcPct val="90000"/>
              </a:lnSpc>
              <a:spcBef>
                <a:spcPts val="1000"/>
              </a:spcBef>
              <a:spcAft>
                <a:spcPts val="0"/>
              </a:spcAft>
              <a:buClr>
                <a:srgbClr val="6FBAA0"/>
              </a:buClr>
              <a:buSzTx/>
              <a:buFontTx/>
              <a:buNone/>
              <a:tabLst/>
              <a:defRPr/>
            </a:lvl1pPr>
          </a:lstStyle>
          <a:p>
            <a:pPr marL="0" marR="0" lvl="0" indent="0" algn="l" defTabSz="914400" rtl="0" eaLnBrk="1" fontAlgn="auto" latinLnBrk="0" hangingPunct="1">
              <a:lnSpc>
                <a:spcPct val="90000"/>
              </a:lnSpc>
              <a:spcBef>
                <a:spcPts val="1000"/>
              </a:spcBef>
              <a:spcAft>
                <a:spcPts val="0"/>
              </a:spcAft>
              <a:buClr>
                <a:srgbClr val="6FBAA0"/>
              </a:buClr>
              <a:buSzTx/>
              <a:buFontTx/>
              <a:buNone/>
              <a:tabLst/>
              <a:defRPr/>
            </a:pPr>
            <a:r>
              <a:rPr lang="nl-NL" noProof="0"/>
              <a:t>Klik om een afbeelding toe te voegen</a:t>
            </a:r>
          </a:p>
          <a:p>
            <a:endParaRPr lang="nl-BE"/>
          </a:p>
        </p:txBody>
      </p:sp>
      <p:sp>
        <p:nvSpPr>
          <p:cNvPr id="9" name="Rechthoek 8">
            <a:extLst>
              <a:ext uri="{FF2B5EF4-FFF2-40B4-BE49-F238E27FC236}">
                <a16:creationId xmlns:a16="http://schemas.microsoft.com/office/drawing/2014/main" id="{50CD90F6-178C-88F0-DE95-8BC136450AB3}"/>
              </a:ext>
            </a:extLst>
          </p:cNvPr>
          <p:cNvSpPr/>
          <p:nvPr userDrawn="1"/>
        </p:nvSpPr>
        <p:spPr>
          <a:xfrm>
            <a:off x="0" y="6722076"/>
            <a:ext cx="12192000"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2" name="Afbeelding 1">
            <a:extLst>
              <a:ext uri="{FF2B5EF4-FFF2-40B4-BE49-F238E27FC236}">
                <a16:creationId xmlns:a16="http://schemas.microsoft.com/office/drawing/2014/main" id="{6A60C297-CD7D-3CF0-E802-FA1B5B02772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75341" y="5984875"/>
            <a:ext cx="1331720" cy="459280"/>
          </a:xfrm>
          <a:prstGeom prst="rect">
            <a:avLst/>
          </a:prstGeom>
        </p:spPr>
      </p:pic>
      <p:sp>
        <p:nvSpPr>
          <p:cNvPr id="3" name="Tijdelijke aanduiding voor dianummer 2">
            <a:extLst>
              <a:ext uri="{FF2B5EF4-FFF2-40B4-BE49-F238E27FC236}">
                <a16:creationId xmlns:a16="http://schemas.microsoft.com/office/drawing/2014/main" id="{4C37292D-28FF-D887-E976-95FC93B17162}"/>
              </a:ext>
            </a:extLst>
          </p:cNvPr>
          <p:cNvSpPr>
            <a:spLocks noGrp="1"/>
          </p:cNvSpPr>
          <p:nvPr>
            <p:ph type="sldNum" sz="quarter" idx="13"/>
          </p:nvPr>
        </p:nvSpPr>
        <p:spPr/>
        <p:txBody>
          <a:bodyPr/>
          <a:lstStyle/>
          <a:p>
            <a:fld id="{591E5747-6C9E-DC47-BBB7-1964FAC56069}" type="slidenum">
              <a:rPr lang="nl-BE" smtClean="0"/>
              <a:pPr/>
              <a:t>‹#›</a:t>
            </a:fld>
            <a:endParaRPr lang="nl-BE"/>
          </a:p>
        </p:txBody>
      </p:sp>
    </p:spTree>
    <p:extLst>
      <p:ext uri="{BB962C8B-B14F-4D97-AF65-F5344CB8AC3E}">
        <p14:creationId xmlns:p14="http://schemas.microsoft.com/office/powerpoint/2010/main" val="2154465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Afbeelding_opsommin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0F705BC-6160-A07A-48A3-52089BACD442}"/>
              </a:ext>
            </a:extLst>
          </p:cNvPr>
          <p:cNvSpPr>
            <a:spLocks noGrp="1"/>
          </p:cNvSpPr>
          <p:nvPr>
            <p:ph type="title" hasCustomPrompt="1"/>
          </p:nvPr>
        </p:nvSpPr>
        <p:spPr>
          <a:xfrm>
            <a:off x="475342" y="415926"/>
            <a:ext cx="11241996" cy="710230"/>
          </a:xfrm>
        </p:spPr>
        <p:txBody>
          <a:bodyPr>
            <a:normAutofit/>
          </a:bodyPr>
          <a:lstStyle>
            <a:lvl1pPr>
              <a:defRPr sz="4000" u="none">
                <a:solidFill>
                  <a:schemeClr val="tx1"/>
                </a:solidFill>
              </a:defRPr>
            </a:lvl1pPr>
          </a:lstStyle>
          <a:p>
            <a:r>
              <a:rPr lang="nl-NL" noProof="0"/>
              <a:t>Klik om de titel aan te passen</a:t>
            </a:r>
          </a:p>
        </p:txBody>
      </p:sp>
      <p:sp>
        <p:nvSpPr>
          <p:cNvPr id="8" name="Tijdelijke aanduiding voor afbeelding 2">
            <a:extLst>
              <a:ext uri="{FF2B5EF4-FFF2-40B4-BE49-F238E27FC236}">
                <a16:creationId xmlns:a16="http://schemas.microsoft.com/office/drawing/2014/main" id="{8E5F3516-00E4-72D1-3920-34B561DAE793}"/>
              </a:ext>
            </a:extLst>
          </p:cNvPr>
          <p:cNvSpPr>
            <a:spLocks noGrp="1"/>
          </p:cNvSpPr>
          <p:nvPr>
            <p:ph type="pic" sz="quarter" idx="11" hasCustomPrompt="1"/>
          </p:nvPr>
        </p:nvSpPr>
        <p:spPr>
          <a:xfrm>
            <a:off x="475337" y="1472665"/>
            <a:ext cx="5400000" cy="4234289"/>
          </a:xfrm>
          <a:solidFill>
            <a:schemeClr val="bg2">
              <a:alpha val="99761"/>
            </a:schemeClr>
          </a:solidFill>
        </p:spPr>
        <p:txBody>
          <a:bodyPr/>
          <a:lstStyle>
            <a:lvl1pPr marL="0" marR="0" indent="0" algn="l" defTabSz="914400" rtl="0" eaLnBrk="1" fontAlgn="auto" latinLnBrk="0" hangingPunct="1">
              <a:lnSpc>
                <a:spcPct val="90000"/>
              </a:lnSpc>
              <a:spcBef>
                <a:spcPts val="1000"/>
              </a:spcBef>
              <a:spcAft>
                <a:spcPts val="0"/>
              </a:spcAft>
              <a:buClr>
                <a:srgbClr val="6FBAA0"/>
              </a:buClr>
              <a:buSzTx/>
              <a:buFontTx/>
              <a:buNone/>
              <a:tabLst/>
              <a:defRPr/>
            </a:lvl1pPr>
          </a:lstStyle>
          <a:p>
            <a:pPr marL="0" marR="0" lvl="0" indent="0" algn="l" defTabSz="914400" rtl="0" eaLnBrk="1" fontAlgn="auto" latinLnBrk="0" hangingPunct="1">
              <a:lnSpc>
                <a:spcPct val="90000"/>
              </a:lnSpc>
              <a:spcBef>
                <a:spcPts val="1000"/>
              </a:spcBef>
              <a:spcAft>
                <a:spcPts val="0"/>
              </a:spcAft>
              <a:buClr>
                <a:srgbClr val="6FBAA0"/>
              </a:buClr>
              <a:buSzTx/>
              <a:buFontTx/>
              <a:buNone/>
              <a:tabLst/>
              <a:defRPr/>
            </a:pPr>
            <a:r>
              <a:rPr lang="nl-NL" noProof="0"/>
              <a:t>Klik om een afbeelding toe te voegen</a:t>
            </a:r>
          </a:p>
          <a:p>
            <a:endParaRPr lang="nl-BE"/>
          </a:p>
        </p:txBody>
      </p:sp>
      <p:sp>
        <p:nvSpPr>
          <p:cNvPr id="9" name="Rechthoek 8">
            <a:extLst>
              <a:ext uri="{FF2B5EF4-FFF2-40B4-BE49-F238E27FC236}">
                <a16:creationId xmlns:a16="http://schemas.microsoft.com/office/drawing/2014/main" id="{50CD90F6-178C-88F0-DE95-8BC136450AB3}"/>
              </a:ext>
            </a:extLst>
          </p:cNvPr>
          <p:cNvSpPr/>
          <p:nvPr userDrawn="1"/>
        </p:nvSpPr>
        <p:spPr>
          <a:xfrm>
            <a:off x="0" y="6722076"/>
            <a:ext cx="12192000"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jdelijke aanduiding voor inhoud 2">
            <a:extLst>
              <a:ext uri="{FF2B5EF4-FFF2-40B4-BE49-F238E27FC236}">
                <a16:creationId xmlns:a16="http://schemas.microsoft.com/office/drawing/2014/main" id="{C3E60F6D-11C1-08B6-DB0C-3510ED70501E}"/>
              </a:ext>
            </a:extLst>
          </p:cNvPr>
          <p:cNvSpPr>
            <a:spLocks noGrp="1"/>
          </p:cNvSpPr>
          <p:nvPr>
            <p:ph idx="12" hasCustomPrompt="1"/>
          </p:nvPr>
        </p:nvSpPr>
        <p:spPr>
          <a:xfrm>
            <a:off x="6316663" y="1472665"/>
            <a:ext cx="5400000" cy="4234289"/>
          </a:xfrm>
        </p:spPr>
        <p:txBody>
          <a:bodyPr wrap="square" lIns="0" tIns="0" rIns="0" bIns="0">
            <a:noAutofit/>
          </a:bodyPr>
          <a:lstStyle/>
          <a:p>
            <a:pPr lvl="0"/>
            <a:r>
              <a:rPr lang="nl-NL"/>
              <a:t>Klikken om de tekststijl van het model te bewerken</a:t>
            </a:r>
          </a:p>
          <a:p>
            <a:pPr lvl="1"/>
            <a:r>
              <a:rPr lang="nl-NL"/>
              <a:t>Tweede niveau</a:t>
            </a:r>
          </a:p>
          <a:p>
            <a:pPr lvl="2"/>
            <a:r>
              <a:rPr lang="nl-NL"/>
              <a:t>Derde niveau    </a:t>
            </a:r>
          </a:p>
        </p:txBody>
      </p:sp>
      <p:pic>
        <p:nvPicPr>
          <p:cNvPr id="3" name="Afbeelding 2">
            <a:extLst>
              <a:ext uri="{FF2B5EF4-FFF2-40B4-BE49-F238E27FC236}">
                <a16:creationId xmlns:a16="http://schemas.microsoft.com/office/drawing/2014/main" id="{680208AD-71DD-B538-93B4-019F52902B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75341" y="5984875"/>
            <a:ext cx="1331720" cy="459280"/>
          </a:xfrm>
          <a:prstGeom prst="rect">
            <a:avLst/>
          </a:prstGeom>
        </p:spPr>
      </p:pic>
      <p:sp>
        <p:nvSpPr>
          <p:cNvPr id="4" name="Tijdelijke aanduiding voor dianummer 3">
            <a:extLst>
              <a:ext uri="{FF2B5EF4-FFF2-40B4-BE49-F238E27FC236}">
                <a16:creationId xmlns:a16="http://schemas.microsoft.com/office/drawing/2014/main" id="{6B27CFC5-A791-30FE-986A-693F3B975B8B}"/>
              </a:ext>
            </a:extLst>
          </p:cNvPr>
          <p:cNvSpPr>
            <a:spLocks noGrp="1"/>
          </p:cNvSpPr>
          <p:nvPr>
            <p:ph type="sldNum" sz="quarter" idx="13"/>
          </p:nvPr>
        </p:nvSpPr>
        <p:spPr/>
        <p:txBody>
          <a:bodyPr/>
          <a:lstStyle/>
          <a:p>
            <a:fld id="{591E5747-6C9E-DC47-BBB7-1964FAC56069}" type="slidenum">
              <a:rPr lang="nl-BE" smtClean="0"/>
              <a:pPr/>
              <a:t>‹#›</a:t>
            </a:fld>
            <a:endParaRPr lang="nl-BE"/>
          </a:p>
        </p:txBody>
      </p:sp>
    </p:spTree>
    <p:extLst>
      <p:ext uri="{BB962C8B-B14F-4D97-AF65-F5344CB8AC3E}">
        <p14:creationId xmlns:p14="http://schemas.microsoft.com/office/powerpoint/2010/main" val="2708072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Afbeelding">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8FB765CC-24CB-693C-C77C-79FD12184D78}"/>
              </a:ext>
            </a:extLst>
          </p:cNvPr>
          <p:cNvSpPr>
            <a:spLocks noGrp="1"/>
          </p:cNvSpPr>
          <p:nvPr>
            <p:ph type="pic" sz="quarter" idx="12"/>
          </p:nvPr>
        </p:nvSpPr>
        <p:spPr>
          <a:xfrm>
            <a:off x="0" y="0"/>
            <a:ext cx="12192000" cy="6722076"/>
          </a:xfrm>
          <a:solidFill>
            <a:schemeClr val="bg1">
              <a:lumMod val="85000"/>
            </a:schemeClr>
          </a:solidFill>
        </p:spPr>
        <p:txBody>
          <a:bodyPr anchor="ctr" anchorCtr="0">
            <a:noAutofit/>
          </a:bodyPr>
          <a:lstStyle>
            <a:lvl1pPr marL="0" indent="0" algn="ctr">
              <a:buFontTx/>
              <a:buNone/>
              <a:defRPr/>
            </a:lvl1pPr>
          </a:lstStyle>
          <a:p>
            <a:r>
              <a:rPr lang="nl-NL"/>
              <a:t>Klik op het pictogram als u een afbeelding wilt toevoegen</a:t>
            </a:r>
            <a:endParaRPr lang="nl-BE"/>
          </a:p>
        </p:txBody>
      </p:sp>
      <p:sp>
        <p:nvSpPr>
          <p:cNvPr id="8" name="Rechthoek 7">
            <a:extLst>
              <a:ext uri="{FF2B5EF4-FFF2-40B4-BE49-F238E27FC236}">
                <a16:creationId xmlns:a16="http://schemas.microsoft.com/office/drawing/2014/main" id="{4F11AC98-5645-E50B-9B0B-693E2FBA45CE}"/>
              </a:ext>
            </a:extLst>
          </p:cNvPr>
          <p:cNvSpPr/>
          <p:nvPr userDrawn="1"/>
        </p:nvSpPr>
        <p:spPr>
          <a:xfrm>
            <a:off x="0" y="6722076"/>
            <a:ext cx="12192000"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4027131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Samenwerkingspartners">
    <p:spTree>
      <p:nvGrpSpPr>
        <p:cNvPr id="1" name=""/>
        <p:cNvGrpSpPr/>
        <p:nvPr/>
      </p:nvGrpSpPr>
      <p:grpSpPr>
        <a:xfrm>
          <a:off x="0" y="0"/>
          <a:ext cx="0" cy="0"/>
          <a:chOff x="0" y="0"/>
          <a:chExt cx="0" cy="0"/>
        </a:xfrm>
      </p:grpSpPr>
      <p:sp>
        <p:nvSpPr>
          <p:cNvPr id="17" name="Rechthoek 16">
            <a:extLst>
              <a:ext uri="{FF2B5EF4-FFF2-40B4-BE49-F238E27FC236}">
                <a16:creationId xmlns:a16="http://schemas.microsoft.com/office/drawing/2014/main" id="{534CD739-C2C3-27CE-8D01-F643B0B43E82}"/>
              </a:ext>
            </a:extLst>
          </p:cNvPr>
          <p:cNvSpPr/>
          <p:nvPr userDrawn="1"/>
        </p:nvSpPr>
        <p:spPr>
          <a:xfrm>
            <a:off x="3416667" y="1525915"/>
            <a:ext cx="2481576" cy="2880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7" name="Rechthoek 36">
            <a:extLst>
              <a:ext uri="{FF2B5EF4-FFF2-40B4-BE49-F238E27FC236}">
                <a16:creationId xmlns:a16="http://schemas.microsoft.com/office/drawing/2014/main" id="{1A298087-B24C-5A8F-C670-A94F97C89989}"/>
              </a:ext>
            </a:extLst>
          </p:cNvPr>
          <p:cNvSpPr/>
          <p:nvPr userDrawn="1"/>
        </p:nvSpPr>
        <p:spPr>
          <a:xfrm>
            <a:off x="6186824" y="1532873"/>
            <a:ext cx="2481576" cy="2880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0" name="Rechthoek 39">
            <a:extLst>
              <a:ext uri="{FF2B5EF4-FFF2-40B4-BE49-F238E27FC236}">
                <a16:creationId xmlns:a16="http://schemas.microsoft.com/office/drawing/2014/main" id="{E6AD94E6-84AD-3926-DE32-9C045F4338A0}"/>
              </a:ext>
            </a:extLst>
          </p:cNvPr>
          <p:cNvSpPr/>
          <p:nvPr userDrawn="1"/>
        </p:nvSpPr>
        <p:spPr>
          <a:xfrm>
            <a:off x="8956981" y="1532873"/>
            <a:ext cx="2481576" cy="2880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Title 1">
            <a:extLst>
              <a:ext uri="{FF2B5EF4-FFF2-40B4-BE49-F238E27FC236}">
                <a16:creationId xmlns:a16="http://schemas.microsoft.com/office/drawing/2014/main" id="{7DA85FE2-EFEA-C4A7-068F-DD33753475FC}"/>
              </a:ext>
            </a:extLst>
          </p:cNvPr>
          <p:cNvSpPr>
            <a:spLocks noGrp="1"/>
          </p:cNvSpPr>
          <p:nvPr>
            <p:ph type="title" hasCustomPrompt="1"/>
          </p:nvPr>
        </p:nvSpPr>
        <p:spPr>
          <a:xfrm>
            <a:off x="475341" y="415926"/>
            <a:ext cx="11241997" cy="713159"/>
          </a:xfrm>
        </p:spPr>
        <p:txBody>
          <a:bodyPr>
            <a:normAutofit/>
          </a:bodyPr>
          <a:lstStyle>
            <a:lvl1pPr>
              <a:defRPr sz="4000" u="none">
                <a:solidFill>
                  <a:schemeClr val="tx1"/>
                </a:solidFill>
              </a:defRPr>
            </a:lvl1pPr>
          </a:lstStyle>
          <a:p>
            <a:r>
              <a:rPr lang="nl-NL" noProof="0"/>
              <a:t>Klik om de titel aan te passen</a:t>
            </a:r>
          </a:p>
        </p:txBody>
      </p:sp>
      <p:sp>
        <p:nvSpPr>
          <p:cNvPr id="2" name="Rechthoek 1">
            <a:extLst>
              <a:ext uri="{FF2B5EF4-FFF2-40B4-BE49-F238E27FC236}">
                <a16:creationId xmlns:a16="http://schemas.microsoft.com/office/drawing/2014/main" id="{9F95462C-CCD0-0759-E62C-17D80CC1C555}"/>
              </a:ext>
            </a:extLst>
          </p:cNvPr>
          <p:cNvSpPr/>
          <p:nvPr userDrawn="1"/>
        </p:nvSpPr>
        <p:spPr>
          <a:xfrm>
            <a:off x="0" y="6722076"/>
            <a:ext cx="12192000"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3" name="Rechthoek 12">
            <a:extLst>
              <a:ext uri="{FF2B5EF4-FFF2-40B4-BE49-F238E27FC236}">
                <a16:creationId xmlns:a16="http://schemas.microsoft.com/office/drawing/2014/main" id="{FD6D0736-7615-4EBB-D7E6-3FAEAB15C5CC}"/>
              </a:ext>
            </a:extLst>
          </p:cNvPr>
          <p:cNvSpPr/>
          <p:nvPr userDrawn="1"/>
        </p:nvSpPr>
        <p:spPr>
          <a:xfrm>
            <a:off x="646510" y="1525915"/>
            <a:ext cx="2481576" cy="2880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6" name="Tijdelijke aanduiding voor afbeelding 4">
            <a:extLst>
              <a:ext uri="{FF2B5EF4-FFF2-40B4-BE49-F238E27FC236}">
                <a16:creationId xmlns:a16="http://schemas.microsoft.com/office/drawing/2014/main" id="{3480BBAE-163C-4C10-F23E-8F8F29433DAD}"/>
              </a:ext>
            </a:extLst>
          </p:cNvPr>
          <p:cNvSpPr>
            <a:spLocks noGrp="1"/>
          </p:cNvSpPr>
          <p:nvPr>
            <p:ph type="pic" sz="quarter" idx="15"/>
          </p:nvPr>
        </p:nvSpPr>
        <p:spPr>
          <a:xfrm>
            <a:off x="3554533" y="1665081"/>
            <a:ext cx="2205845" cy="1389626"/>
          </a:xfrm>
          <a:ln>
            <a:noFill/>
          </a:ln>
        </p:spPr>
        <p:txBody>
          <a:bodyPr anchor="ctr" anchorCtr="0">
            <a:normAutofit/>
          </a:bodyPr>
          <a:lstStyle>
            <a:lvl1pPr marL="0" indent="0" algn="ctr">
              <a:buFontTx/>
              <a:buNone/>
              <a:defRPr sz="1600"/>
            </a:lvl1pPr>
          </a:lstStyle>
          <a:p>
            <a:r>
              <a:rPr lang="nl-NL"/>
              <a:t>Klik op het pictogram als u een afbeelding wilt toevoegen</a:t>
            </a:r>
            <a:endParaRPr lang="nl-BE"/>
          </a:p>
        </p:txBody>
      </p:sp>
      <p:sp>
        <p:nvSpPr>
          <p:cNvPr id="18" name="Tijdelijke aanduiding voor tekst 14">
            <a:extLst>
              <a:ext uri="{FF2B5EF4-FFF2-40B4-BE49-F238E27FC236}">
                <a16:creationId xmlns:a16="http://schemas.microsoft.com/office/drawing/2014/main" id="{C29E8E2B-28F9-1D94-826A-91E2DB0F29DA}"/>
              </a:ext>
            </a:extLst>
          </p:cNvPr>
          <p:cNvSpPr>
            <a:spLocks noGrp="1"/>
          </p:cNvSpPr>
          <p:nvPr>
            <p:ph type="body" sz="quarter" idx="16" hasCustomPrompt="1"/>
          </p:nvPr>
        </p:nvSpPr>
        <p:spPr>
          <a:xfrm>
            <a:off x="3554533" y="3230735"/>
            <a:ext cx="2205845" cy="1037550"/>
          </a:xfrm>
        </p:spPr>
        <p:txBody>
          <a:bodyPr anchor="ctr" anchorCtr="0">
            <a:normAutofit/>
          </a:bodyPr>
          <a:lstStyle>
            <a:lvl1pPr marL="0" indent="0" algn="ctr">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Klikken om de tekststijl van het model te bewerken.</a:t>
            </a:r>
            <a:endParaRPr lang="nl-BE"/>
          </a:p>
        </p:txBody>
      </p:sp>
      <p:sp>
        <p:nvSpPr>
          <p:cNvPr id="36" name="Tijdelijke aanduiding voor afbeelding 4">
            <a:extLst>
              <a:ext uri="{FF2B5EF4-FFF2-40B4-BE49-F238E27FC236}">
                <a16:creationId xmlns:a16="http://schemas.microsoft.com/office/drawing/2014/main" id="{01CB55C2-9DEE-A4F2-857B-6498621F45B2}"/>
              </a:ext>
            </a:extLst>
          </p:cNvPr>
          <p:cNvSpPr>
            <a:spLocks noGrp="1"/>
          </p:cNvSpPr>
          <p:nvPr>
            <p:ph type="pic" sz="quarter" idx="17"/>
          </p:nvPr>
        </p:nvSpPr>
        <p:spPr>
          <a:xfrm>
            <a:off x="6324690" y="1665081"/>
            <a:ext cx="2205845" cy="1396584"/>
          </a:xfrm>
          <a:ln>
            <a:noFill/>
          </a:ln>
        </p:spPr>
        <p:txBody>
          <a:bodyPr anchor="ctr" anchorCtr="0">
            <a:normAutofit/>
          </a:bodyPr>
          <a:lstStyle>
            <a:lvl1pPr marL="0" indent="0" algn="ctr">
              <a:buFontTx/>
              <a:buNone/>
              <a:defRPr sz="1600"/>
            </a:lvl1pPr>
          </a:lstStyle>
          <a:p>
            <a:r>
              <a:rPr lang="nl-NL"/>
              <a:t>Klik op het pictogram als u een afbeelding wilt toevoegen</a:t>
            </a:r>
            <a:endParaRPr lang="nl-BE"/>
          </a:p>
        </p:txBody>
      </p:sp>
      <p:sp>
        <p:nvSpPr>
          <p:cNvPr id="38" name="Tijdelijke aanduiding voor tekst 14">
            <a:extLst>
              <a:ext uri="{FF2B5EF4-FFF2-40B4-BE49-F238E27FC236}">
                <a16:creationId xmlns:a16="http://schemas.microsoft.com/office/drawing/2014/main" id="{707683FC-7700-1789-A76C-5DF085813F6A}"/>
              </a:ext>
            </a:extLst>
          </p:cNvPr>
          <p:cNvSpPr>
            <a:spLocks noGrp="1"/>
          </p:cNvSpPr>
          <p:nvPr>
            <p:ph type="body" sz="quarter" idx="18" hasCustomPrompt="1"/>
          </p:nvPr>
        </p:nvSpPr>
        <p:spPr>
          <a:xfrm>
            <a:off x="6324690" y="3237693"/>
            <a:ext cx="2205845" cy="1030592"/>
          </a:xfrm>
        </p:spPr>
        <p:txBody>
          <a:bodyPr anchor="ctr" anchorCtr="0">
            <a:normAutofit/>
          </a:bodyPr>
          <a:lstStyle>
            <a:lvl1pPr marL="0" indent="0" algn="ctr">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Klikken om de tekststijl van het model te bewerken.</a:t>
            </a:r>
            <a:endParaRPr lang="nl-BE"/>
          </a:p>
        </p:txBody>
      </p:sp>
      <p:sp>
        <p:nvSpPr>
          <p:cNvPr id="39" name="Tijdelijke aanduiding voor afbeelding 4">
            <a:extLst>
              <a:ext uri="{FF2B5EF4-FFF2-40B4-BE49-F238E27FC236}">
                <a16:creationId xmlns:a16="http://schemas.microsoft.com/office/drawing/2014/main" id="{CFEAE7F8-3A10-50F1-05FD-239C5401042A}"/>
              </a:ext>
            </a:extLst>
          </p:cNvPr>
          <p:cNvSpPr>
            <a:spLocks noGrp="1"/>
          </p:cNvSpPr>
          <p:nvPr>
            <p:ph type="pic" sz="quarter" idx="19"/>
          </p:nvPr>
        </p:nvSpPr>
        <p:spPr>
          <a:xfrm>
            <a:off x="9094847" y="1665081"/>
            <a:ext cx="2205845" cy="1396584"/>
          </a:xfrm>
          <a:ln>
            <a:noFill/>
          </a:ln>
        </p:spPr>
        <p:txBody>
          <a:bodyPr anchor="ctr" anchorCtr="0">
            <a:normAutofit/>
          </a:bodyPr>
          <a:lstStyle>
            <a:lvl1pPr marL="0" indent="0" algn="ctr">
              <a:buFontTx/>
              <a:buNone/>
              <a:defRPr sz="1600"/>
            </a:lvl1pPr>
          </a:lstStyle>
          <a:p>
            <a:r>
              <a:rPr lang="nl-NL"/>
              <a:t>Klik op het pictogram als u een afbeelding wilt toevoegen</a:t>
            </a:r>
            <a:endParaRPr lang="nl-BE"/>
          </a:p>
        </p:txBody>
      </p:sp>
      <p:sp>
        <p:nvSpPr>
          <p:cNvPr id="41" name="Tijdelijke aanduiding voor tekst 14">
            <a:extLst>
              <a:ext uri="{FF2B5EF4-FFF2-40B4-BE49-F238E27FC236}">
                <a16:creationId xmlns:a16="http://schemas.microsoft.com/office/drawing/2014/main" id="{F7D8961D-0ECC-0F13-7A72-9780B6B2A0D3}"/>
              </a:ext>
            </a:extLst>
          </p:cNvPr>
          <p:cNvSpPr>
            <a:spLocks noGrp="1"/>
          </p:cNvSpPr>
          <p:nvPr>
            <p:ph type="body" sz="quarter" idx="20" hasCustomPrompt="1"/>
          </p:nvPr>
        </p:nvSpPr>
        <p:spPr>
          <a:xfrm>
            <a:off x="9094847" y="3237693"/>
            <a:ext cx="2205845" cy="1030592"/>
          </a:xfrm>
        </p:spPr>
        <p:txBody>
          <a:bodyPr anchor="ctr" anchorCtr="0">
            <a:normAutofit/>
          </a:bodyPr>
          <a:lstStyle>
            <a:lvl1pPr marL="0" indent="0" algn="ctr">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Klikken om de tekststijl van het model te bewerken.</a:t>
            </a:r>
            <a:endParaRPr lang="nl-BE"/>
          </a:p>
        </p:txBody>
      </p:sp>
      <p:sp>
        <p:nvSpPr>
          <p:cNvPr id="6" name="Tijdelijke aanduiding voor afbeelding 2">
            <a:extLst>
              <a:ext uri="{FF2B5EF4-FFF2-40B4-BE49-F238E27FC236}">
                <a16:creationId xmlns:a16="http://schemas.microsoft.com/office/drawing/2014/main" id="{1B5A6140-2585-477B-F00C-59F9BE249C88}"/>
              </a:ext>
            </a:extLst>
          </p:cNvPr>
          <p:cNvSpPr>
            <a:spLocks noGrp="1"/>
          </p:cNvSpPr>
          <p:nvPr>
            <p:ph type="pic" sz="quarter" idx="13"/>
          </p:nvPr>
        </p:nvSpPr>
        <p:spPr>
          <a:xfrm>
            <a:off x="784376" y="1665080"/>
            <a:ext cx="2205845" cy="1389626"/>
          </a:xfrm>
        </p:spPr>
        <p:txBody>
          <a:bodyPr anchor="ctr" anchorCtr="0">
            <a:normAutofit/>
          </a:bodyPr>
          <a:lstStyle>
            <a:lvl1pPr marL="0" indent="0" algn="ctr">
              <a:buFontTx/>
              <a:buNone/>
              <a:defRPr sz="1600"/>
            </a:lvl1pPr>
          </a:lstStyle>
          <a:p>
            <a:r>
              <a:rPr lang="nl-NL"/>
              <a:t>Klik op het pictogram als u een afbeelding wilt toevoegen</a:t>
            </a:r>
            <a:endParaRPr lang="nl-BE"/>
          </a:p>
        </p:txBody>
      </p:sp>
      <p:sp>
        <p:nvSpPr>
          <p:cNvPr id="7" name="Tijdelijke aanduiding voor tekst 3">
            <a:extLst>
              <a:ext uri="{FF2B5EF4-FFF2-40B4-BE49-F238E27FC236}">
                <a16:creationId xmlns:a16="http://schemas.microsoft.com/office/drawing/2014/main" id="{4457F761-E6C6-8657-7C70-07D9B9A303A2}"/>
              </a:ext>
            </a:extLst>
          </p:cNvPr>
          <p:cNvSpPr>
            <a:spLocks noGrp="1"/>
          </p:cNvSpPr>
          <p:nvPr>
            <p:ph type="body" sz="quarter" idx="14"/>
          </p:nvPr>
        </p:nvSpPr>
        <p:spPr>
          <a:xfrm>
            <a:off x="784376" y="3230735"/>
            <a:ext cx="2205845" cy="1037550"/>
          </a:xfrm>
        </p:spPr>
        <p:txBody>
          <a:bodyPr anchor="ctr" anchorCtr="0">
            <a:normAutofit/>
          </a:bodyPr>
          <a:lstStyle>
            <a:lvl1pPr marL="0" indent="0" algn="ctr">
              <a:buNone/>
              <a:defRPr sz="1600"/>
            </a:lvl1pPr>
          </a:lstStyle>
          <a:p>
            <a:pPr lvl="0"/>
            <a:r>
              <a:rPr lang="nl-NL"/>
              <a:t>Klikken om de tekststijl van het model te bewerken</a:t>
            </a:r>
          </a:p>
        </p:txBody>
      </p:sp>
      <p:pic>
        <p:nvPicPr>
          <p:cNvPr id="11" name="Afbeelding 10">
            <a:extLst>
              <a:ext uri="{FF2B5EF4-FFF2-40B4-BE49-F238E27FC236}">
                <a16:creationId xmlns:a16="http://schemas.microsoft.com/office/drawing/2014/main" id="{8E7EF5A4-2F5D-9AA2-B1FC-8B7A59E5B0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75341" y="5984875"/>
            <a:ext cx="1331720" cy="459280"/>
          </a:xfrm>
          <a:prstGeom prst="rect">
            <a:avLst/>
          </a:prstGeom>
        </p:spPr>
      </p:pic>
      <p:sp>
        <p:nvSpPr>
          <p:cNvPr id="14" name="Tijdelijke aanduiding voor dianummer 13">
            <a:extLst>
              <a:ext uri="{FF2B5EF4-FFF2-40B4-BE49-F238E27FC236}">
                <a16:creationId xmlns:a16="http://schemas.microsoft.com/office/drawing/2014/main" id="{3B8B70AC-490E-E3C7-DB0D-BEAF57E1740F}"/>
              </a:ext>
            </a:extLst>
          </p:cNvPr>
          <p:cNvSpPr>
            <a:spLocks noGrp="1"/>
          </p:cNvSpPr>
          <p:nvPr>
            <p:ph type="sldNum" sz="quarter" idx="21"/>
          </p:nvPr>
        </p:nvSpPr>
        <p:spPr/>
        <p:txBody>
          <a:bodyPr/>
          <a:lstStyle/>
          <a:p>
            <a:fld id="{591E5747-6C9E-DC47-BBB7-1964FAC56069}" type="slidenum">
              <a:rPr lang="nl-BE" smtClean="0"/>
              <a:pPr/>
              <a:t>‹#›</a:t>
            </a:fld>
            <a:endParaRPr lang="nl-BE"/>
          </a:p>
        </p:txBody>
      </p:sp>
    </p:spTree>
    <p:extLst>
      <p:ext uri="{BB962C8B-B14F-4D97-AF65-F5344CB8AC3E}">
        <p14:creationId xmlns:p14="http://schemas.microsoft.com/office/powerpoint/2010/main" val="526585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Contactgegevens">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362CCA57-A82C-ACC2-8D12-AC8E541A5E53}"/>
              </a:ext>
            </a:extLst>
          </p:cNvPr>
          <p:cNvSpPr/>
          <p:nvPr userDrawn="1"/>
        </p:nvSpPr>
        <p:spPr>
          <a:xfrm>
            <a:off x="0" y="6722076"/>
            <a:ext cx="12192000"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Title 1">
            <a:extLst>
              <a:ext uri="{FF2B5EF4-FFF2-40B4-BE49-F238E27FC236}">
                <a16:creationId xmlns:a16="http://schemas.microsoft.com/office/drawing/2014/main" id="{7DA85FE2-EFEA-C4A7-068F-DD33753475FC}"/>
              </a:ext>
            </a:extLst>
          </p:cNvPr>
          <p:cNvSpPr>
            <a:spLocks noGrp="1"/>
          </p:cNvSpPr>
          <p:nvPr>
            <p:ph type="title" hasCustomPrompt="1"/>
          </p:nvPr>
        </p:nvSpPr>
        <p:spPr>
          <a:xfrm>
            <a:off x="475341" y="415926"/>
            <a:ext cx="11241997" cy="713159"/>
          </a:xfrm>
        </p:spPr>
        <p:txBody>
          <a:bodyPr>
            <a:normAutofit/>
          </a:bodyPr>
          <a:lstStyle>
            <a:lvl1pPr>
              <a:defRPr sz="4000" u="none">
                <a:solidFill>
                  <a:schemeClr val="tx1"/>
                </a:solidFill>
              </a:defRPr>
            </a:lvl1pPr>
          </a:lstStyle>
          <a:p>
            <a:r>
              <a:rPr lang="nl-NL" noProof="0"/>
              <a:t>Klik om de titel aan te passen</a:t>
            </a:r>
          </a:p>
        </p:txBody>
      </p:sp>
      <p:pic>
        <p:nvPicPr>
          <p:cNvPr id="11" name="Afbeelding 10">
            <a:extLst>
              <a:ext uri="{FF2B5EF4-FFF2-40B4-BE49-F238E27FC236}">
                <a16:creationId xmlns:a16="http://schemas.microsoft.com/office/drawing/2014/main" id="{40732AF1-9C92-2A6F-3912-C8163554B17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85618" y="5984875"/>
            <a:ext cx="1331720" cy="459280"/>
          </a:xfrm>
          <a:prstGeom prst="rect">
            <a:avLst/>
          </a:prstGeom>
        </p:spPr>
      </p:pic>
    </p:spTree>
    <p:extLst>
      <p:ext uri="{BB962C8B-B14F-4D97-AF65-F5344CB8AC3E}">
        <p14:creationId xmlns:p14="http://schemas.microsoft.com/office/powerpoint/2010/main" val="3504454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Iconen">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362CCA57-A82C-ACC2-8D12-AC8E541A5E53}"/>
              </a:ext>
            </a:extLst>
          </p:cNvPr>
          <p:cNvSpPr/>
          <p:nvPr userDrawn="1"/>
        </p:nvSpPr>
        <p:spPr>
          <a:xfrm>
            <a:off x="0" y="6722076"/>
            <a:ext cx="12192000" cy="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Title 1">
            <a:extLst>
              <a:ext uri="{FF2B5EF4-FFF2-40B4-BE49-F238E27FC236}">
                <a16:creationId xmlns:a16="http://schemas.microsoft.com/office/drawing/2014/main" id="{7DA85FE2-EFEA-C4A7-068F-DD33753475FC}"/>
              </a:ext>
            </a:extLst>
          </p:cNvPr>
          <p:cNvSpPr>
            <a:spLocks noGrp="1"/>
          </p:cNvSpPr>
          <p:nvPr>
            <p:ph type="title" hasCustomPrompt="1"/>
          </p:nvPr>
        </p:nvSpPr>
        <p:spPr>
          <a:xfrm>
            <a:off x="475341" y="415926"/>
            <a:ext cx="11241997" cy="713159"/>
          </a:xfrm>
        </p:spPr>
        <p:txBody>
          <a:bodyPr>
            <a:normAutofit/>
          </a:bodyPr>
          <a:lstStyle>
            <a:lvl1pPr>
              <a:defRPr sz="4000" u="none">
                <a:solidFill>
                  <a:schemeClr val="tx1"/>
                </a:solidFill>
              </a:defRPr>
            </a:lvl1pPr>
          </a:lstStyle>
          <a:p>
            <a:r>
              <a:rPr lang="nl-NL" noProof="0"/>
              <a:t>Iconenlijst</a:t>
            </a:r>
          </a:p>
        </p:txBody>
      </p:sp>
    </p:spTree>
    <p:extLst>
      <p:ext uri="{BB962C8B-B14F-4D97-AF65-F5344CB8AC3E}">
        <p14:creationId xmlns:p14="http://schemas.microsoft.com/office/powerpoint/2010/main" val="22133761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7BA335DF-FB4C-E9A8-172F-D345E8D323BB}"/>
              </a:ext>
            </a:extLst>
          </p:cNvPr>
          <p:cNvSpPr>
            <a:spLocks noGrp="1"/>
          </p:cNvSpPr>
          <p:nvPr>
            <p:ph type="title"/>
          </p:nvPr>
        </p:nvSpPr>
        <p:spPr>
          <a:xfrm>
            <a:off x="838200" y="365125"/>
            <a:ext cx="10515600" cy="1325563"/>
          </a:xfrm>
          <a:prstGeom prst="rect">
            <a:avLst/>
          </a:prstGeom>
        </p:spPr>
        <p:txBody>
          <a:bodyPr vert="horz" wrap="none" lIns="0" tIns="0" rIns="0" bIns="0" rtlCol="0" anchor="t" anchorCtr="0">
            <a:no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8AFEAD18-57C3-91B9-1BFE-6F3E969CE09F}"/>
              </a:ext>
            </a:extLst>
          </p:cNvPr>
          <p:cNvSpPr>
            <a:spLocks noGrp="1"/>
          </p:cNvSpPr>
          <p:nvPr>
            <p:ph type="body" idx="1"/>
          </p:nvPr>
        </p:nvSpPr>
        <p:spPr>
          <a:xfrm>
            <a:off x="838200" y="1825625"/>
            <a:ext cx="10515600" cy="3902075"/>
          </a:xfrm>
          <a:prstGeom prst="rect">
            <a:avLst/>
          </a:prstGeom>
        </p:spPr>
        <p:txBody>
          <a:bodyPr vert="horz" lIns="91440" tIns="45720" rIns="91440" bIns="45720" rtlCol="0">
            <a:normAutofit/>
          </a:bodyPr>
          <a:lstStyle/>
          <a:p>
            <a:pPr lvl="0"/>
            <a:r>
              <a:rPr lang="nl-NL"/>
              <a:t>Eerste niveau</a:t>
            </a:r>
          </a:p>
          <a:p>
            <a:pPr lvl="1"/>
            <a:r>
              <a:rPr lang="nl-NL"/>
              <a:t>Tweede niveau</a:t>
            </a:r>
          </a:p>
          <a:p>
            <a:pPr lvl="2"/>
            <a:r>
              <a:rPr lang="nl-NL"/>
              <a:t>Derde niveau</a:t>
            </a:r>
          </a:p>
        </p:txBody>
      </p:sp>
      <p:sp>
        <p:nvSpPr>
          <p:cNvPr id="4" name="Tijdelijke aanduiding voor dianummer 5">
            <a:extLst>
              <a:ext uri="{FF2B5EF4-FFF2-40B4-BE49-F238E27FC236}">
                <a16:creationId xmlns:a16="http://schemas.microsoft.com/office/drawing/2014/main" id="{7EBAC86E-E93E-5D7B-894F-1D314961F410}"/>
              </a:ext>
            </a:extLst>
          </p:cNvPr>
          <p:cNvSpPr>
            <a:spLocks noGrp="1"/>
          </p:cNvSpPr>
          <p:nvPr>
            <p:ph type="sldNum" sz="quarter" idx="4"/>
          </p:nvPr>
        </p:nvSpPr>
        <p:spPr>
          <a:xfrm>
            <a:off x="11119759" y="6076949"/>
            <a:ext cx="596900" cy="365125"/>
          </a:xfrm>
          <a:prstGeom prst="rect">
            <a:avLst/>
          </a:prstGeom>
        </p:spPr>
        <p:txBody>
          <a:bodyPr vert="horz" lIns="91440" tIns="45720" rIns="91440" bIns="45720" rtlCol="0" anchor="ctr"/>
          <a:lstStyle>
            <a:lvl1pPr algn="r">
              <a:defRPr sz="1200">
                <a:solidFill>
                  <a:schemeClr val="accent1"/>
                </a:solidFill>
              </a:defRPr>
            </a:lvl1pPr>
          </a:lstStyle>
          <a:p>
            <a:fld id="{016EA845-B0F4-B642-AF4E-14E093429CF4}" type="slidenum">
              <a:rPr lang="nl-BE" smtClean="0"/>
              <a:pPr/>
              <a:t>‹#›</a:t>
            </a:fld>
            <a:endParaRPr lang="nl-BE"/>
          </a:p>
        </p:txBody>
      </p:sp>
    </p:spTree>
    <p:extLst>
      <p:ext uri="{BB962C8B-B14F-4D97-AF65-F5344CB8AC3E}">
        <p14:creationId xmlns:p14="http://schemas.microsoft.com/office/powerpoint/2010/main" val="868103035"/>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50" r:id="rId3"/>
    <p:sldLayoutId id="2147483654" r:id="rId4"/>
    <p:sldLayoutId id="2147483659" r:id="rId5"/>
    <p:sldLayoutId id="2147483655" r:id="rId6"/>
    <p:sldLayoutId id="2147483661" r:id="rId7"/>
    <p:sldLayoutId id="2147483660" r:id="rId8"/>
    <p:sldLayoutId id="2147483656" r:id="rId9"/>
    <p:sldLayoutId id="2147483663" r:id="rId10"/>
    <p:sldLayoutId id="2147483664" r:id="rId11"/>
  </p:sldLayoutIdLst>
  <p:hf hdr="0" ftr="0" dt="0"/>
  <p:txStyles>
    <p:titleStyle>
      <a:lvl1pPr algn="l" defTabSz="914400" rtl="0" eaLnBrk="1" latinLnBrk="0" hangingPunct="1">
        <a:lnSpc>
          <a:spcPct val="90000"/>
        </a:lnSpc>
        <a:spcBef>
          <a:spcPct val="0"/>
        </a:spcBef>
        <a:buNone/>
        <a:defRPr sz="4000" b="1" i="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60000"/>
        <a:buFont typeface="Courier New" panose="02070309020205020404" pitchFamily="49" charset="0"/>
        <a:buChar char="o"/>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emf"/><Relationship Id="rId7"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4AD136-A10E-7DE9-7753-9CB26FC55362}"/>
              </a:ext>
            </a:extLst>
          </p:cNvPr>
          <p:cNvSpPr>
            <a:spLocks noGrp="1"/>
          </p:cNvSpPr>
          <p:nvPr>
            <p:ph type="title"/>
          </p:nvPr>
        </p:nvSpPr>
        <p:spPr>
          <a:xfrm>
            <a:off x="6349042" y="5246665"/>
            <a:ext cx="5183652" cy="1123296"/>
          </a:xfrm>
        </p:spPr>
        <p:txBody>
          <a:bodyPr/>
          <a:lstStyle/>
          <a:p>
            <a:r>
              <a:rPr lang="nl-BE"/>
              <a:t>Infovergadering Werken in Molem</a:t>
            </a:r>
            <a:br>
              <a:rPr lang="nl-BE"/>
            </a:br>
            <a:r>
              <a:rPr lang="nl-BE" sz="2800"/>
              <a:t>30/03/2026</a:t>
            </a:r>
            <a:endParaRPr lang="nl-BE"/>
          </a:p>
        </p:txBody>
      </p:sp>
    </p:spTree>
    <p:extLst>
      <p:ext uri="{BB962C8B-B14F-4D97-AF65-F5344CB8AC3E}">
        <p14:creationId xmlns:p14="http://schemas.microsoft.com/office/powerpoint/2010/main" val="27502184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inhoud 4">
            <a:extLst>
              <a:ext uri="{FF2B5EF4-FFF2-40B4-BE49-F238E27FC236}">
                <a16:creationId xmlns:a16="http://schemas.microsoft.com/office/drawing/2014/main" id="{814435A1-78FF-686B-AA48-E0B2A8CDB8AF}"/>
              </a:ext>
            </a:extLst>
          </p:cNvPr>
          <p:cNvSpPr>
            <a:spLocks noGrp="1"/>
          </p:cNvSpPr>
          <p:nvPr>
            <p:ph idx="1"/>
          </p:nvPr>
        </p:nvSpPr>
        <p:spPr/>
        <p:txBody>
          <a:bodyPr/>
          <a:lstStyle/>
          <a:p>
            <a:r>
              <a:rPr lang="nl-BE"/>
              <a:t>Wie is wie?</a:t>
            </a:r>
          </a:p>
          <a:p>
            <a:r>
              <a:rPr lang="nl-BE"/>
              <a:t>Waar werken we in Molem? </a:t>
            </a:r>
          </a:p>
          <a:p>
            <a:r>
              <a:rPr lang="nl-BE"/>
              <a:t>Waarom werken we in Molem?</a:t>
            </a:r>
          </a:p>
          <a:p>
            <a:r>
              <a:rPr lang="nl-BE"/>
              <a:t>Wanneer werken we in Molem? </a:t>
            </a:r>
          </a:p>
          <a:p>
            <a:r>
              <a:rPr lang="nl-BE"/>
              <a:t>Het project </a:t>
            </a:r>
          </a:p>
          <a:p>
            <a:r>
              <a:rPr lang="nl-BE"/>
              <a:t>Volgende stappen </a:t>
            </a:r>
          </a:p>
          <a:p>
            <a:r>
              <a:rPr lang="nl-BE"/>
              <a:t>Veelgestelde vragen </a:t>
            </a:r>
          </a:p>
          <a:p>
            <a:r>
              <a:rPr lang="nl-BE"/>
              <a:t>Blijf op de hoogte </a:t>
            </a:r>
          </a:p>
          <a:p>
            <a:pPr marL="0" indent="0">
              <a:buNone/>
            </a:pPr>
            <a:r>
              <a:rPr lang="nl-BE"/>
              <a:t> </a:t>
            </a:r>
          </a:p>
        </p:txBody>
      </p:sp>
      <p:sp>
        <p:nvSpPr>
          <p:cNvPr id="4" name="Titel 3">
            <a:extLst>
              <a:ext uri="{FF2B5EF4-FFF2-40B4-BE49-F238E27FC236}">
                <a16:creationId xmlns:a16="http://schemas.microsoft.com/office/drawing/2014/main" id="{56519EE6-D65A-B12F-6549-EB1B85BB53C6}"/>
              </a:ext>
            </a:extLst>
          </p:cNvPr>
          <p:cNvSpPr>
            <a:spLocks noGrp="1"/>
          </p:cNvSpPr>
          <p:nvPr>
            <p:ph type="title"/>
          </p:nvPr>
        </p:nvSpPr>
        <p:spPr/>
        <p:txBody>
          <a:bodyPr/>
          <a:lstStyle/>
          <a:p>
            <a:r>
              <a:rPr lang="nl-BE"/>
              <a:t>Inhoudstafel</a:t>
            </a:r>
          </a:p>
        </p:txBody>
      </p:sp>
      <p:sp>
        <p:nvSpPr>
          <p:cNvPr id="8" name="Tijdelijke aanduiding voor dianummer 7">
            <a:extLst>
              <a:ext uri="{FF2B5EF4-FFF2-40B4-BE49-F238E27FC236}">
                <a16:creationId xmlns:a16="http://schemas.microsoft.com/office/drawing/2014/main" id="{F79D6443-C0FA-5477-2F3A-CBDD5C366B74}"/>
              </a:ext>
            </a:extLst>
          </p:cNvPr>
          <p:cNvSpPr>
            <a:spLocks noGrp="1"/>
          </p:cNvSpPr>
          <p:nvPr>
            <p:ph type="sldNum" sz="quarter" idx="10"/>
          </p:nvPr>
        </p:nvSpPr>
        <p:spPr/>
        <p:txBody>
          <a:bodyPr/>
          <a:lstStyle/>
          <a:p>
            <a:fld id="{591E5747-6C9E-DC47-BBB7-1964FAC56069}" type="slidenum">
              <a:rPr lang="nl-BE" smtClean="0"/>
              <a:pPr/>
              <a:t>2</a:t>
            </a:fld>
            <a:endParaRPr lang="nl-BE"/>
          </a:p>
        </p:txBody>
      </p:sp>
    </p:spTree>
    <p:extLst>
      <p:ext uri="{BB962C8B-B14F-4D97-AF65-F5344CB8AC3E}">
        <p14:creationId xmlns:p14="http://schemas.microsoft.com/office/powerpoint/2010/main" val="20259927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C034AB5-291F-85EC-5C7E-7069CA9E190C}"/>
              </a:ext>
            </a:extLst>
          </p:cNvPr>
          <p:cNvSpPr>
            <a:spLocks noGrp="1"/>
          </p:cNvSpPr>
          <p:nvPr>
            <p:ph type="title"/>
          </p:nvPr>
        </p:nvSpPr>
        <p:spPr/>
        <p:txBody>
          <a:bodyPr/>
          <a:lstStyle/>
          <a:p>
            <a:r>
              <a:rPr lang="nl-BE"/>
              <a:t>Wie is wie? </a:t>
            </a:r>
          </a:p>
        </p:txBody>
      </p:sp>
      <p:sp>
        <p:nvSpPr>
          <p:cNvPr id="4" name="Tijdelijke aanduiding voor dianummer 3">
            <a:extLst>
              <a:ext uri="{FF2B5EF4-FFF2-40B4-BE49-F238E27FC236}">
                <a16:creationId xmlns:a16="http://schemas.microsoft.com/office/drawing/2014/main" id="{DAEBBC9E-EF89-518D-9588-79AEDA74A516}"/>
              </a:ext>
            </a:extLst>
          </p:cNvPr>
          <p:cNvSpPr>
            <a:spLocks noGrp="1"/>
          </p:cNvSpPr>
          <p:nvPr>
            <p:ph type="sldNum" sz="quarter" idx="10"/>
          </p:nvPr>
        </p:nvSpPr>
        <p:spPr/>
        <p:txBody>
          <a:bodyPr/>
          <a:lstStyle/>
          <a:p>
            <a:fld id="{9FC8ED68-96CE-7944-ADE1-12D4522707F9}" type="slidenum">
              <a:rPr lang="nl-BE" smtClean="0"/>
              <a:pPr/>
              <a:t>3</a:t>
            </a:fld>
            <a:endParaRPr lang="nl-BE"/>
          </a:p>
        </p:txBody>
      </p:sp>
      <p:sp>
        <p:nvSpPr>
          <p:cNvPr id="6" name="Tijdelijke aanduiding voor tekst 38">
            <a:extLst>
              <a:ext uri="{FF2B5EF4-FFF2-40B4-BE49-F238E27FC236}">
                <a16:creationId xmlns:a16="http://schemas.microsoft.com/office/drawing/2014/main" id="{C844D689-1F5F-492D-FB0E-68FBADCBF40F}"/>
              </a:ext>
            </a:extLst>
          </p:cNvPr>
          <p:cNvSpPr txBox="1">
            <a:spLocks/>
          </p:cNvSpPr>
          <p:nvPr/>
        </p:nvSpPr>
        <p:spPr>
          <a:xfrm>
            <a:off x="4946929" y="2610253"/>
            <a:ext cx="2285993" cy="1037550"/>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60000"/>
              <a:buFont typeface="Courier New" panose="02070309020205020404" pitchFamily="49" charset="0"/>
              <a:buChar char="o"/>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BE" sz="1400"/>
              <a:t>Fluvius is de opdrachtgever van de rioleringswerken.</a:t>
            </a:r>
          </a:p>
        </p:txBody>
      </p:sp>
      <p:sp>
        <p:nvSpPr>
          <p:cNvPr id="8" name="Tijdelijke aanduiding voor tekst 39">
            <a:extLst>
              <a:ext uri="{FF2B5EF4-FFF2-40B4-BE49-F238E27FC236}">
                <a16:creationId xmlns:a16="http://schemas.microsoft.com/office/drawing/2014/main" id="{7CC97A9E-BAEF-E970-1048-7E930FD45995}"/>
              </a:ext>
            </a:extLst>
          </p:cNvPr>
          <p:cNvSpPr txBox="1">
            <a:spLocks/>
          </p:cNvSpPr>
          <p:nvPr/>
        </p:nvSpPr>
        <p:spPr>
          <a:xfrm>
            <a:off x="8204495" y="2610253"/>
            <a:ext cx="2701809" cy="970507"/>
          </a:xfrm>
          <a:prstGeom prst="rect">
            <a:avLst/>
          </a:prstGeom>
        </p:spPr>
        <p:txBody>
          <a:bodyPr>
            <a:no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60000"/>
              <a:buFont typeface="Courier New" panose="02070309020205020404" pitchFamily="49" charset="0"/>
              <a:buChar char="o"/>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BE" sz="1400"/>
              <a:t>De provincie Limburg subsidieert de fietspaden langs de Molemstraat en Oostereindestraat.</a:t>
            </a:r>
          </a:p>
        </p:txBody>
      </p:sp>
      <p:sp>
        <p:nvSpPr>
          <p:cNvPr id="10" name="Tijdelijke aanduiding voor tekst 40">
            <a:extLst>
              <a:ext uri="{FF2B5EF4-FFF2-40B4-BE49-F238E27FC236}">
                <a16:creationId xmlns:a16="http://schemas.microsoft.com/office/drawing/2014/main" id="{AFCFEC58-295F-FF11-9EB2-1E94157E8479}"/>
              </a:ext>
            </a:extLst>
          </p:cNvPr>
          <p:cNvSpPr txBox="1">
            <a:spLocks/>
          </p:cNvSpPr>
          <p:nvPr/>
        </p:nvSpPr>
        <p:spPr>
          <a:xfrm>
            <a:off x="2746153" y="5687564"/>
            <a:ext cx="2402960" cy="1030592"/>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60000"/>
              <a:buFont typeface="Courier New" panose="02070309020205020404" pitchFamily="49" charset="0"/>
              <a:buChar char="o"/>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70000"/>
              </a:lnSpc>
              <a:buNone/>
            </a:pPr>
            <a:r>
              <a:rPr lang="nl-BE" sz="1400"/>
              <a:t>Het ontwerp van de weg en de riolering tekende studiebureau Geotec uit.</a:t>
            </a:r>
          </a:p>
        </p:txBody>
      </p:sp>
      <p:sp>
        <p:nvSpPr>
          <p:cNvPr id="11" name="Tijdelijke aanduiding voor tekst 37">
            <a:extLst>
              <a:ext uri="{FF2B5EF4-FFF2-40B4-BE49-F238E27FC236}">
                <a16:creationId xmlns:a16="http://schemas.microsoft.com/office/drawing/2014/main" id="{8A4F9357-B235-77ED-F664-5FB8A81E5888}"/>
              </a:ext>
            </a:extLst>
          </p:cNvPr>
          <p:cNvSpPr txBox="1">
            <a:spLocks/>
          </p:cNvSpPr>
          <p:nvPr/>
        </p:nvSpPr>
        <p:spPr>
          <a:xfrm>
            <a:off x="1321798" y="2610253"/>
            <a:ext cx="2625836" cy="1037550"/>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60000"/>
              <a:buFont typeface="Courier New" panose="02070309020205020404" pitchFamily="49" charset="0"/>
              <a:buChar char="o"/>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BE" sz="1400"/>
              <a:t>De gemeente is de opdrachtgever van de wegenwerken.</a:t>
            </a:r>
          </a:p>
        </p:txBody>
      </p:sp>
      <p:pic>
        <p:nvPicPr>
          <p:cNvPr id="12" name="Tijdelijke aanduiding voor afbeelding 17" descr="Afbeelding met tekst, Lettertype, logo, Graphics&#10;&#10;Door AI gegenereerde inhoud is mogelijk onjuist.">
            <a:extLst>
              <a:ext uri="{FF2B5EF4-FFF2-40B4-BE49-F238E27FC236}">
                <a16:creationId xmlns:a16="http://schemas.microsoft.com/office/drawing/2014/main" id="{65523D31-4756-433C-2E2D-6B3EB9E28DAA}"/>
              </a:ext>
            </a:extLst>
          </p:cNvPr>
          <p:cNvPicPr>
            <a:picLocks noChangeAspect="1"/>
          </p:cNvPicPr>
          <p:nvPr/>
        </p:nvPicPr>
        <p:blipFill>
          <a:blip r:embed="rId3"/>
          <a:stretch>
            <a:fillRect/>
          </a:stretch>
        </p:blipFill>
        <p:spPr>
          <a:xfrm>
            <a:off x="1321798" y="1485530"/>
            <a:ext cx="2332789" cy="801160"/>
          </a:xfrm>
          <a:prstGeom prst="rect">
            <a:avLst/>
          </a:prstGeom>
        </p:spPr>
      </p:pic>
      <p:pic>
        <p:nvPicPr>
          <p:cNvPr id="14" name="Afbeelding 13" descr="Afbeelding met tekst, Lettertype, Graphics, schermopname&#10;&#10;Door AI gegenereerde inhoud is mogelijk onjuist.">
            <a:extLst>
              <a:ext uri="{FF2B5EF4-FFF2-40B4-BE49-F238E27FC236}">
                <a16:creationId xmlns:a16="http://schemas.microsoft.com/office/drawing/2014/main" id="{BF954DED-F848-F476-8437-4E72E84BC410}"/>
              </a:ext>
            </a:extLst>
          </p:cNvPr>
          <p:cNvPicPr>
            <a:picLocks noChangeAspect="1"/>
          </p:cNvPicPr>
          <p:nvPr/>
        </p:nvPicPr>
        <p:blipFill>
          <a:blip r:embed="rId4"/>
          <a:stretch>
            <a:fillRect/>
          </a:stretch>
        </p:blipFill>
        <p:spPr>
          <a:xfrm>
            <a:off x="2810568" y="4318873"/>
            <a:ext cx="2274131" cy="810098"/>
          </a:xfrm>
          <a:prstGeom prst="rect">
            <a:avLst/>
          </a:prstGeom>
        </p:spPr>
      </p:pic>
      <p:pic>
        <p:nvPicPr>
          <p:cNvPr id="16" name="Afbeelding 15" descr="Afbeelding met Lettertype, tekst, Graphics, grafische vormgeving&#10;&#10;Door AI gegenereerde inhoud is mogelijk onjuist.">
            <a:extLst>
              <a:ext uri="{FF2B5EF4-FFF2-40B4-BE49-F238E27FC236}">
                <a16:creationId xmlns:a16="http://schemas.microsoft.com/office/drawing/2014/main" id="{027A07F8-3D87-A89A-9BBF-F65DFBFC8B71}"/>
              </a:ext>
            </a:extLst>
          </p:cNvPr>
          <p:cNvPicPr>
            <a:picLocks noChangeAspect="1"/>
          </p:cNvPicPr>
          <p:nvPr/>
        </p:nvPicPr>
        <p:blipFill>
          <a:blip r:embed="rId5"/>
          <a:stretch>
            <a:fillRect/>
          </a:stretch>
        </p:blipFill>
        <p:spPr>
          <a:xfrm>
            <a:off x="7276816" y="4249204"/>
            <a:ext cx="2058264" cy="949435"/>
          </a:xfrm>
          <a:prstGeom prst="rect">
            <a:avLst/>
          </a:prstGeom>
        </p:spPr>
      </p:pic>
      <p:pic>
        <p:nvPicPr>
          <p:cNvPr id="24" name="Afbeelding 23" descr="Afbeelding met tekst, Lettertype, Graphics, grafische vormgeving&#10;&#10;Door AI gegenereerde inhoud is mogelijk onjuist.">
            <a:extLst>
              <a:ext uri="{FF2B5EF4-FFF2-40B4-BE49-F238E27FC236}">
                <a16:creationId xmlns:a16="http://schemas.microsoft.com/office/drawing/2014/main" id="{3F182B2A-1751-3674-B6A1-9AA69EF99280}"/>
              </a:ext>
            </a:extLst>
          </p:cNvPr>
          <p:cNvPicPr>
            <a:picLocks noChangeAspect="1"/>
          </p:cNvPicPr>
          <p:nvPr/>
        </p:nvPicPr>
        <p:blipFill>
          <a:blip r:embed="rId6"/>
          <a:stretch>
            <a:fillRect/>
          </a:stretch>
        </p:blipFill>
        <p:spPr>
          <a:xfrm>
            <a:off x="8257760" y="1252397"/>
            <a:ext cx="2438450" cy="1016834"/>
          </a:xfrm>
          <a:prstGeom prst="rect">
            <a:avLst/>
          </a:prstGeom>
        </p:spPr>
      </p:pic>
      <p:sp>
        <p:nvSpPr>
          <p:cNvPr id="2" name="Rechthoek 1">
            <a:extLst>
              <a:ext uri="{FF2B5EF4-FFF2-40B4-BE49-F238E27FC236}">
                <a16:creationId xmlns:a16="http://schemas.microsoft.com/office/drawing/2014/main" id="{9D200AD3-A047-06FE-F5CC-6C07D697FC4E}"/>
              </a:ext>
            </a:extLst>
          </p:cNvPr>
          <p:cNvSpPr/>
          <p:nvPr/>
        </p:nvSpPr>
        <p:spPr>
          <a:xfrm>
            <a:off x="1191764" y="1170436"/>
            <a:ext cx="2701809" cy="2410324"/>
          </a:xfrm>
          <a:prstGeom prst="rect">
            <a:avLst/>
          </a:prstGeom>
          <a:no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nl-BE"/>
          </a:p>
        </p:txBody>
      </p:sp>
      <p:sp>
        <p:nvSpPr>
          <p:cNvPr id="17" name="Rechthoek 16">
            <a:extLst>
              <a:ext uri="{FF2B5EF4-FFF2-40B4-BE49-F238E27FC236}">
                <a16:creationId xmlns:a16="http://schemas.microsoft.com/office/drawing/2014/main" id="{EE0C9394-CDBC-3C00-5CFC-B98D2612CBEA}"/>
              </a:ext>
            </a:extLst>
          </p:cNvPr>
          <p:cNvSpPr/>
          <p:nvPr/>
        </p:nvSpPr>
        <p:spPr>
          <a:xfrm>
            <a:off x="4698948" y="1170436"/>
            <a:ext cx="2701809" cy="2410324"/>
          </a:xfrm>
          <a:prstGeom prst="rect">
            <a:avLst/>
          </a:prstGeom>
          <a:no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nl-BE"/>
          </a:p>
        </p:txBody>
      </p:sp>
      <p:sp>
        <p:nvSpPr>
          <p:cNvPr id="18" name="Rechthoek 17">
            <a:extLst>
              <a:ext uri="{FF2B5EF4-FFF2-40B4-BE49-F238E27FC236}">
                <a16:creationId xmlns:a16="http://schemas.microsoft.com/office/drawing/2014/main" id="{753D964F-090D-9FB7-67A2-2D059D75503B}"/>
              </a:ext>
            </a:extLst>
          </p:cNvPr>
          <p:cNvSpPr/>
          <p:nvPr/>
        </p:nvSpPr>
        <p:spPr>
          <a:xfrm>
            <a:off x="8152071" y="1170436"/>
            <a:ext cx="2701809" cy="2410324"/>
          </a:xfrm>
          <a:prstGeom prst="rect">
            <a:avLst/>
          </a:prstGeom>
          <a:no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nl-BE"/>
          </a:p>
        </p:txBody>
      </p:sp>
      <p:sp>
        <p:nvSpPr>
          <p:cNvPr id="19" name="Rechthoek 18">
            <a:extLst>
              <a:ext uri="{FF2B5EF4-FFF2-40B4-BE49-F238E27FC236}">
                <a16:creationId xmlns:a16="http://schemas.microsoft.com/office/drawing/2014/main" id="{11BFB9A1-67AB-514C-24D7-E7F68D761C17}"/>
              </a:ext>
            </a:extLst>
          </p:cNvPr>
          <p:cNvSpPr/>
          <p:nvPr/>
        </p:nvSpPr>
        <p:spPr>
          <a:xfrm>
            <a:off x="2661142" y="4031750"/>
            <a:ext cx="2701809" cy="2410324"/>
          </a:xfrm>
          <a:prstGeom prst="rect">
            <a:avLst/>
          </a:prstGeom>
          <a:no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nl-BE"/>
          </a:p>
        </p:txBody>
      </p:sp>
      <p:sp>
        <p:nvSpPr>
          <p:cNvPr id="20" name="Rechthoek 19">
            <a:extLst>
              <a:ext uri="{FF2B5EF4-FFF2-40B4-BE49-F238E27FC236}">
                <a16:creationId xmlns:a16="http://schemas.microsoft.com/office/drawing/2014/main" id="{B049D25E-5A02-A0AB-E29C-B6C97F717639}"/>
              </a:ext>
            </a:extLst>
          </p:cNvPr>
          <p:cNvSpPr/>
          <p:nvPr/>
        </p:nvSpPr>
        <p:spPr>
          <a:xfrm>
            <a:off x="6906855" y="4031750"/>
            <a:ext cx="2701809" cy="2410324"/>
          </a:xfrm>
          <a:prstGeom prst="rect">
            <a:avLst/>
          </a:prstGeom>
          <a:no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nl-BE"/>
          </a:p>
        </p:txBody>
      </p:sp>
      <p:pic>
        <p:nvPicPr>
          <p:cNvPr id="22" name="Afbeelding 21" descr="Afbeelding met Graphics, grafische vormgeving&#10;&#10;Door AI gegenereerde inhoud is mogelijk onjuist.">
            <a:extLst>
              <a:ext uri="{FF2B5EF4-FFF2-40B4-BE49-F238E27FC236}">
                <a16:creationId xmlns:a16="http://schemas.microsoft.com/office/drawing/2014/main" id="{AFB5D5C8-7967-D49A-48FE-3BECB704E8E7}"/>
              </a:ext>
            </a:extLst>
          </p:cNvPr>
          <p:cNvPicPr>
            <a:picLocks noChangeAspect="1"/>
          </p:cNvPicPr>
          <p:nvPr/>
        </p:nvPicPr>
        <p:blipFill>
          <a:blip r:embed="rId7"/>
          <a:stretch>
            <a:fillRect/>
          </a:stretch>
        </p:blipFill>
        <p:spPr>
          <a:xfrm>
            <a:off x="4779448" y="1485530"/>
            <a:ext cx="2621309" cy="937937"/>
          </a:xfrm>
          <a:prstGeom prst="rect">
            <a:avLst/>
          </a:prstGeom>
        </p:spPr>
      </p:pic>
      <p:sp>
        <p:nvSpPr>
          <p:cNvPr id="9" name="Tijdelijke aanduiding voor tekst 39">
            <a:extLst>
              <a:ext uri="{FF2B5EF4-FFF2-40B4-BE49-F238E27FC236}">
                <a16:creationId xmlns:a16="http://schemas.microsoft.com/office/drawing/2014/main" id="{EE0495A7-47BA-B1FA-C6A3-C90DB2679CF0}"/>
              </a:ext>
            </a:extLst>
          </p:cNvPr>
          <p:cNvSpPr txBox="1">
            <a:spLocks/>
          </p:cNvSpPr>
          <p:nvPr/>
        </p:nvSpPr>
        <p:spPr>
          <a:xfrm>
            <a:off x="6955043" y="5512918"/>
            <a:ext cx="2701809" cy="970507"/>
          </a:xfrm>
          <a:prstGeom prst="rect">
            <a:avLst/>
          </a:prstGeom>
        </p:spPr>
        <p:txBody>
          <a:bodyPr>
            <a:no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60000"/>
              <a:buFont typeface="Courier New" panose="02070309020205020404" pitchFamily="49" charset="0"/>
              <a:buChar char="o"/>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BE" sz="1400"/>
              <a:t>De Vlaamse overheid subsidieert de fietspaden langs de Molemstraat en Oostereindestraat.</a:t>
            </a:r>
          </a:p>
        </p:txBody>
      </p:sp>
    </p:spTree>
    <p:extLst>
      <p:ext uri="{BB962C8B-B14F-4D97-AF65-F5344CB8AC3E}">
        <p14:creationId xmlns:p14="http://schemas.microsoft.com/office/powerpoint/2010/main" val="1554137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D8034-4F7B-ED87-72C5-A9C4C615812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0F1F18E-E77B-F3E8-F78B-500551F0EB92}"/>
              </a:ext>
            </a:extLst>
          </p:cNvPr>
          <p:cNvSpPr>
            <a:spLocks noGrp="1"/>
          </p:cNvSpPr>
          <p:nvPr>
            <p:ph type="title"/>
          </p:nvPr>
        </p:nvSpPr>
        <p:spPr>
          <a:xfrm>
            <a:off x="6349042" y="5246665"/>
            <a:ext cx="5183652" cy="1123296"/>
          </a:xfrm>
        </p:spPr>
        <p:txBody>
          <a:bodyPr/>
          <a:lstStyle/>
          <a:p>
            <a:r>
              <a:rPr lang="nl-BE"/>
              <a:t>Waar, waarom en wanneer werken we? </a:t>
            </a:r>
          </a:p>
        </p:txBody>
      </p:sp>
    </p:spTree>
    <p:extLst>
      <p:ext uri="{BB962C8B-B14F-4D97-AF65-F5344CB8AC3E}">
        <p14:creationId xmlns:p14="http://schemas.microsoft.com/office/powerpoint/2010/main" val="3516658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AA425-3DB6-096B-9B26-BC647BA85ADC}"/>
            </a:ext>
          </a:extLst>
        </p:cNvPr>
        <p:cNvGrpSpPr/>
        <p:nvPr/>
      </p:nvGrpSpPr>
      <p:grpSpPr>
        <a:xfrm>
          <a:off x="0" y="0"/>
          <a:ext cx="0" cy="0"/>
          <a:chOff x="0" y="0"/>
          <a:chExt cx="0" cy="0"/>
        </a:xfrm>
      </p:grpSpPr>
      <p:pic>
        <p:nvPicPr>
          <p:cNvPr id="3" name="Tijdelijke aanduiding voor inhoud 2">
            <a:extLst>
              <a:ext uri="{FF2B5EF4-FFF2-40B4-BE49-F238E27FC236}">
                <a16:creationId xmlns:a16="http://schemas.microsoft.com/office/drawing/2014/main" id="{0F8348D5-2765-6D08-35C7-2FEF263ADB98}"/>
              </a:ext>
            </a:extLst>
          </p:cNvPr>
          <p:cNvPicPr>
            <a:picLocks noGrp="1" noChangeAspect="1"/>
          </p:cNvPicPr>
          <p:nvPr>
            <p:ph idx="1"/>
          </p:nvPr>
        </p:nvPicPr>
        <p:blipFill>
          <a:blip r:embed="rId2"/>
          <a:stretch>
            <a:fillRect/>
          </a:stretch>
        </p:blipFill>
        <p:spPr>
          <a:xfrm>
            <a:off x="2830295" y="834113"/>
            <a:ext cx="6531409" cy="5897100"/>
          </a:xfrm>
          <a:prstGeom prst="rect">
            <a:avLst/>
          </a:prstGeom>
        </p:spPr>
      </p:pic>
      <p:sp>
        <p:nvSpPr>
          <p:cNvPr id="6" name="Titel 5">
            <a:extLst>
              <a:ext uri="{FF2B5EF4-FFF2-40B4-BE49-F238E27FC236}">
                <a16:creationId xmlns:a16="http://schemas.microsoft.com/office/drawing/2014/main" id="{74E2E22B-4A6D-0A55-0208-885622D57FF7}"/>
              </a:ext>
            </a:extLst>
          </p:cNvPr>
          <p:cNvSpPr>
            <a:spLocks noGrp="1"/>
          </p:cNvSpPr>
          <p:nvPr>
            <p:ph type="title"/>
          </p:nvPr>
        </p:nvSpPr>
        <p:spPr/>
        <p:txBody>
          <a:bodyPr/>
          <a:lstStyle/>
          <a:p>
            <a:r>
              <a:rPr lang="nl-BE"/>
              <a:t>Waar werken we in Molem? </a:t>
            </a:r>
          </a:p>
        </p:txBody>
      </p:sp>
      <p:sp>
        <p:nvSpPr>
          <p:cNvPr id="8" name="Tijdelijke aanduiding voor dianummer 7">
            <a:extLst>
              <a:ext uri="{FF2B5EF4-FFF2-40B4-BE49-F238E27FC236}">
                <a16:creationId xmlns:a16="http://schemas.microsoft.com/office/drawing/2014/main" id="{494B34F3-FA4A-47D1-F967-C9C77E17FF20}"/>
              </a:ext>
            </a:extLst>
          </p:cNvPr>
          <p:cNvSpPr>
            <a:spLocks noGrp="1"/>
          </p:cNvSpPr>
          <p:nvPr>
            <p:ph type="sldNum" sz="quarter" idx="10"/>
          </p:nvPr>
        </p:nvSpPr>
        <p:spPr/>
        <p:txBody>
          <a:bodyPr/>
          <a:lstStyle/>
          <a:p>
            <a:fld id="{9FC8ED68-96CE-7944-ADE1-12D4522707F9}" type="slidenum">
              <a:rPr lang="nl-BE" smtClean="0"/>
              <a:pPr/>
              <a:t>5</a:t>
            </a:fld>
            <a:endParaRPr lang="nl-BE"/>
          </a:p>
        </p:txBody>
      </p:sp>
    </p:spTree>
    <p:extLst>
      <p:ext uri="{BB962C8B-B14F-4D97-AF65-F5344CB8AC3E}">
        <p14:creationId xmlns:p14="http://schemas.microsoft.com/office/powerpoint/2010/main" val="2739829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24AC6-EC64-478E-D2A1-1C0B3E16F79A}"/>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E3364ECE-783C-BADD-139E-72AB04412D46}"/>
              </a:ext>
            </a:extLst>
          </p:cNvPr>
          <p:cNvSpPr>
            <a:spLocks noGrp="1"/>
          </p:cNvSpPr>
          <p:nvPr>
            <p:ph type="title"/>
          </p:nvPr>
        </p:nvSpPr>
        <p:spPr/>
        <p:txBody>
          <a:bodyPr/>
          <a:lstStyle/>
          <a:p>
            <a:r>
              <a:rPr lang="nl-BE"/>
              <a:t>Wanneer werken we in Molem? </a:t>
            </a:r>
          </a:p>
        </p:txBody>
      </p:sp>
      <p:sp>
        <p:nvSpPr>
          <p:cNvPr id="8" name="Tijdelijke aanduiding voor dianummer 7">
            <a:extLst>
              <a:ext uri="{FF2B5EF4-FFF2-40B4-BE49-F238E27FC236}">
                <a16:creationId xmlns:a16="http://schemas.microsoft.com/office/drawing/2014/main" id="{462C4561-229F-6CB4-6714-743E74543CBA}"/>
              </a:ext>
            </a:extLst>
          </p:cNvPr>
          <p:cNvSpPr>
            <a:spLocks noGrp="1"/>
          </p:cNvSpPr>
          <p:nvPr>
            <p:ph type="sldNum" sz="quarter" idx="10"/>
          </p:nvPr>
        </p:nvSpPr>
        <p:spPr/>
        <p:txBody>
          <a:bodyPr/>
          <a:lstStyle/>
          <a:p>
            <a:fld id="{9FC8ED68-96CE-7944-ADE1-12D4522707F9}" type="slidenum">
              <a:rPr lang="nl-BE" smtClean="0"/>
              <a:pPr/>
              <a:t>6</a:t>
            </a:fld>
            <a:endParaRPr lang="nl-BE"/>
          </a:p>
        </p:txBody>
      </p:sp>
      <p:pic>
        <p:nvPicPr>
          <p:cNvPr id="7" name="Tijdelijke aanduiding voor inhoud 6">
            <a:extLst>
              <a:ext uri="{FF2B5EF4-FFF2-40B4-BE49-F238E27FC236}">
                <a16:creationId xmlns:a16="http://schemas.microsoft.com/office/drawing/2014/main" id="{F6F1A587-142D-C4E1-706B-3C8DA5AD7A58}"/>
              </a:ext>
            </a:extLst>
          </p:cNvPr>
          <p:cNvPicPr>
            <a:picLocks noGrp="1" noChangeAspect="1"/>
          </p:cNvPicPr>
          <p:nvPr>
            <p:ph idx="1"/>
          </p:nvPr>
        </p:nvPicPr>
        <p:blipFill>
          <a:blip r:embed="rId3"/>
          <a:stretch>
            <a:fillRect/>
          </a:stretch>
        </p:blipFill>
        <p:spPr>
          <a:xfrm>
            <a:off x="2595025" y="893277"/>
            <a:ext cx="7001950" cy="5786334"/>
          </a:xfrm>
          <a:prstGeom prst="rect">
            <a:avLst/>
          </a:prstGeom>
        </p:spPr>
      </p:pic>
    </p:spTree>
    <p:extLst>
      <p:ext uri="{BB962C8B-B14F-4D97-AF65-F5344CB8AC3E}">
        <p14:creationId xmlns:p14="http://schemas.microsoft.com/office/powerpoint/2010/main" val="2151539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2058F-3CE1-B2E2-A5AB-FBDA4DE37988}"/>
            </a:ext>
          </a:extLst>
        </p:cNvPr>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9976630C-A50F-2E37-9C12-1AD562942485}"/>
              </a:ext>
            </a:extLst>
          </p:cNvPr>
          <p:cNvSpPr>
            <a:spLocks noGrp="1"/>
          </p:cNvSpPr>
          <p:nvPr>
            <p:ph idx="1"/>
          </p:nvPr>
        </p:nvSpPr>
        <p:spPr/>
        <p:txBody>
          <a:bodyPr vert="horz" lIns="0" tIns="0" rIns="0" bIns="0" rtlCol="0" anchor="t">
            <a:noAutofit/>
          </a:bodyPr>
          <a:lstStyle/>
          <a:p>
            <a:r>
              <a:rPr lang="nl-BE"/>
              <a:t>Volgens de huidige planning werken we van het voorjaar van 2027 tot het voorjaar van 2029. We werken in vijf zones. De riolerings- en nutswerken volgen een andere werkvolgorde. </a:t>
            </a:r>
          </a:p>
          <a:p>
            <a:endParaRPr lang="nl-BE" b="1"/>
          </a:p>
          <a:p>
            <a:pPr marL="342900" indent="-342900">
              <a:buFont typeface="Arial" panose="020B0604020202020204" pitchFamily="34" charset="0"/>
              <a:buChar char="•"/>
            </a:pPr>
            <a:r>
              <a:rPr lang="nl-BE" b="1"/>
              <a:t>Zone 0 </a:t>
            </a:r>
          </a:p>
          <a:p>
            <a:pPr marL="800100" lvl="1" indent="-342900">
              <a:buFont typeface="Arial" panose="020B0604020202020204" pitchFamily="34" charset="0"/>
              <a:buChar char="•"/>
            </a:pPr>
            <a:r>
              <a:rPr lang="nl-BE"/>
              <a:t>Knelpunten, nutswerken langs de Kraaibergstraat, rioleringswerken op het kruispunt met de Bosstraat en aanleg van de omleidingsweg. </a:t>
            </a:r>
          </a:p>
          <a:p>
            <a:pPr marL="800100" lvl="1" indent="-342900">
              <a:buFont typeface="Arial" panose="020B0604020202020204" pitchFamily="34" charset="0"/>
              <a:buChar char="•"/>
            </a:pPr>
            <a:r>
              <a:rPr lang="nl-BE"/>
              <a:t>Voorjaar 2027</a:t>
            </a:r>
            <a:br>
              <a:rPr lang="nl-BE"/>
            </a:br>
            <a:endParaRPr lang="nl-BE"/>
          </a:p>
          <a:p>
            <a:pPr marL="342900" indent="-342900">
              <a:buFont typeface="Arial" panose="020B0604020202020204" pitchFamily="34" charset="0"/>
              <a:buChar char="•"/>
            </a:pPr>
            <a:r>
              <a:rPr lang="nl-BE" b="1"/>
              <a:t>Zone 1: Acaciastraat / Kraaibergstraat </a:t>
            </a:r>
          </a:p>
          <a:p>
            <a:pPr marL="800100" lvl="1" indent="-342900">
              <a:buFont typeface="Arial" panose="020B0604020202020204" pitchFamily="34" charset="0"/>
              <a:buChar char="•"/>
            </a:pPr>
            <a:r>
              <a:rPr lang="nl-BE"/>
              <a:t>Voorjaar 2027 – winter 2027/begin 2028: riolerings- en wegenwerken</a:t>
            </a:r>
          </a:p>
          <a:p>
            <a:pPr marL="800100" lvl="1" indent="-342900">
              <a:buFont typeface="Arial" panose="020B0604020202020204" pitchFamily="34" charset="0"/>
              <a:buChar char="•"/>
            </a:pPr>
            <a:r>
              <a:rPr lang="nl-BE"/>
              <a:t>2028: nutswerken</a:t>
            </a:r>
            <a:br>
              <a:rPr lang="nl-BE"/>
            </a:br>
            <a:endParaRPr lang="nl-BE"/>
          </a:p>
          <a:p>
            <a:endParaRPr lang="nl-BE"/>
          </a:p>
        </p:txBody>
      </p:sp>
      <p:sp>
        <p:nvSpPr>
          <p:cNvPr id="6" name="Titel 5">
            <a:extLst>
              <a:ext uri="{FF2B5EF4-FFF2-40B4-BE49-F238E27FC236}">
                <a16:creationId xmlns:a16="http://schemas.microsoft.com/office/drawing/2014/main" id="{E362213F-EEFA-2F8F-4E33-D3A07B5255EA}"/>
              </a:ext>
            </a:extLst>
          </p:cNvPr>
          <p:cNvSpPr>
            <a:spLocks noGrp="1"/>
          </p:cNvSpPr>
          <p:nvPr>
            <p:ph type="title"/>
          </p:nvPr>
        </p:nvSpPr>
        <p:spPr/>
        <p:txBody>
          <a:bodyPr/>
          <a:lstStyle/>
          <a:p>
            <a:r>
              <a:rPr lang="nl-BE"/>
              <a:t>Wanneer werken we in Molem? </a:t>
            </a:r>
          </a:p>
        </p:txBody>
      </p:sp>
      <p:sp>
        <p:nvSpPr>
          <p:cNvPr id="8" name="Tijdelijke aanduiding voor dianummer 7">
            <a:extLst>
              <a:ext uri="{FF2B5EF4-FFF2-40B4-BE49-F238E27FC236}">
                <a16:creationId xmlns:a16="http://schemas.microsoft.com/office/drawing/2014/main" id="{5E419BF8-BA47-2871-0363-70BF6296508E}"/>
              </a:ext>
            </a:extLst>
          </p:cNvPr>
          <p:cNvSpPr>
            <a:spLocks noGrp="1"/>
          </p:cNvSpPr>
          <p:nvPr>
            <p:ph type="sldNum" sz="quarter" idx="10"/>
          </p:nvPr>
        </p:nvSpPr>
        <p:spPr/>
        <p:txBody>
          <a:bodyPr/>
          <a:lstStyle/>
          <a:p>
            <a:fld id="{9FC8ED68-96CE-7944-ADE1-12D4522707F9}" type="slidenum">
              <a:rPr lang="nl-BE" smtClean="0"/>
              <a:pPr/>
              <a:t>7</a:t>
            </a:fld>
            <a:endParaRPr lang="nl-BE"/>
          </a:p>
        </p:txBody>
      </p:sp>
    </p:spTree>
    <p:extLst>
      <p:ext uri="{BB962C8B-B14F-4D97-AF65-F5344CB8AC3E}">
        <p14:creationId xmlns:p14="http://schemas.microsoft.com/office/powerpoint/2010/main" val="1820775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31FF0-909C-BD08-1253-3403D7504031}"/>
            </a:ext>
          </a:extLst>
        </p:cNvPr>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675DAAB2-2A0A-0D93-89FB-878CBBB4CBF5}"/>
              </a:ext>
            </a:extLst>
          </p:cNvPr>
          <p:cNvSpPr>
            <a:spLocks noGrp="1"/>
          </p:cNvSpPr>
          <p:nvPr>
            <p:ph idx="1"/>
          </p:nvPr>
        </p:nvSpPr>
        <p:spPr/>
        <p:txBody>
          <a:bodyPr vert="horz" lIns="0" tIns="0" rIns="0" bIns="0" rtlCol="0" anchor="t">
            <a:noAutofit/>
          </a:bodyPr>
          <a:lstStyle/>
          <a:p>
            <a:pPr marL="342900" indent="-342900">
              <a:buFont typeface="Arial" panose="020B0604020202020204" pitchFamily="34" charset="0"/>
              <a:buChar char="•"/>
            </a:pPr>
            <a:r>
              <a:rPr lang="nl-BE" b="1"/>
              <a:t>Zone 2A: Oostereindestraat</a:t>
            </a:r>
          </a:p>
          <a:p>
            <a:pPr marL="800100" lvl="1" indent="-342900">
              <a:buFont typeface="Arial" panose="020B0604020202020204" pitchFamily="34" charset="0"/>
              <a:buChar char="•"/>
            </a:pPr>
            <a:r>
              <a:rPr lang="nl-BE"/>
              <a:t>Voorjaar 2027: nutswerken </a:t>
            </a:r>
          </a:p>
          <a:p>
            <a:pPr marL="800100" lvl="1" indent="-342900">
              <a:buFont typeface="Arial" panose="020B0604020202020204" pitchFamily="34" charset="0"/>
              <a:buChar char="•"/>
            </a:pPr>
            <a:r>
              <a:rPr lang="nl-BE"/>
              <a:t>Eind 2027/begin 2028: rioleringswerken </a:t>
            </a:r>
          </a:p>
          <a:p>
            <a:pPr marL="800100" lvl="1" indent="-342900">
              <a:buFont typeface="Arial" panose="020B0604020202020204" pitchFamily="34" charset="0"/>
              <a:buChar char="•"/>
            </a:pPr>
            <a:r>
              <a:rPr lang="nl-BE"/>
              <a:t>Voorjaar 2028: wegenwerken  </a:t>
            </a:r>
          </a:p>
          <a:p>
            <a:pPr lvl="1"/>
            <a:endParaRPr lang="nl-BE"/>
          </a:p>
          <a:p>
            <a:pPr marL="342900" indent="-342900">
              <a:buFont typeface="Arial" panose="020B0604020202020204" pitchFamily="34" charset="0"/>
              <a:buChar char="•"/>
            </a:pPr>
            <a:r>
              <a:rPr lang="nl-BE" b="1"/>
              <a:t>Zone 2B: Molemstraat </a:t>
            </a:r>
          </a:p>
          <a:p>
            <a:pPr marL="800100" lvl="1" indent="-342900">
              <a:buFont typeface="Arial" panose="020B0604020202020204" pitchFamily="34" charset="0"/>
              <a:buChar char="•"/>
            </a:pPr>
            <a:r>
              <a:rPr lang="nl-BE"/>
              <a:t>Aansluitend op zone 2A: riolerings- en wegenwerken</a:t>
            </a:r>
          </a:p>
          <a:p>
            <a:pPr lvl="1"/>
            <a:r>
              <a:rPr lang="nl-BE"/>
              <a:t> </a:t>
            </a:r>
            <a:endParaRPr lang="nl-BE">
              <a:cs typeface="Arial"/>
            </a:endParaRPr>
          </a:p>
          <a:p>
            <a:pPr marL="342900" indent="-342900">
              <a:buFont typeface="Arial" panose="020B0604020202020204" pitchFamily="34" charset="0"/>
              <a:buChar char="•"/>
            </a:pPr>
            <a:r>
              <a:rPr lang="nl-BE" b="1"/>
              <a:t>Zone 3: Dennenstraat, Berkenstraat en Steenstraat  </a:t>
            </a:r>
          </a:p>
          <a:p>
            <a:pPr marL="800100" lvl="1" indent="-342900">
              <a:buFont typeface="Arial" panose="020B0604020202020204" pitchFamily="34" charset="0"/>
              <a:buChar char="•"/>
            </a:pPr>
            <a:r>
              <a:rPr lang="nl-BE"/>
              <a:t>Aansluitend op zone 2B: riolerings- en wegenwerken</a:t>
            </a:r>
          </a:p>
        </p:txBody>
      </p:sp>
      <p:sp>
        <p:nvSpPr>
          <p:cNvPr id="6" name="Titel 5">
            <a:extLst>
              <a:ext uri="{FF2B5EF4-FFF2-40B4-BE49-F238E27FC236}">
                <a16:creationId xmlns:a16="http://schemas.microsoft.com/office/drawing/2014/main" id="{A178506D-4100-A1A5-84E4-E4B3473E177F}"/>
              </a:ext>
            </a:extLst>
          </p:cNvPr>
          <p:cNvSpPr>
            <a:spLocks noGrp="1"/>
          </p:cNvSpPr>
          <p:nvPr>
            <p:ph type="title"/>
          </p:nvPr>
        </p:nvSpPr>
        <p:spPr/>
        <p:txBody>
          <a:bodyPr/>
          <a:lstStyle/>
          <a:p>
            <a:r>
              <a:rPr lang="nl-BE"/>
              <a:t>Wanneer werken we in Molem? </a:t>
            </a:r>
          </a:p>
        </p:txBody>
      </p:sp>
      <p:sp>
        <p:nvSpPr>
          <p:cNvPr id="8" name="Tijdelijke aanduiding voor dianummer 7">
            <a:extLst>
              <a:ext uri="{FF2B5EF4-FFF2-40B4-BE49-F238E27FC236}">
                <a16:creationId xmlns:a16="http://schemas.microsoft.com/office/drawing/2014/main" id="{FBC9F82C-5F9C-6EB7-4FA3-252FF6611F18}"/>
              </a:ext>
            </a:extLst>
          </p:cNvPr>
          <p:cNvSpPr>
            <a:spLocks noGrp="1"/>
          </p:cNvSpPr>
          <p:nvPr>
            <p:ph type="sldNum" sz="quarter" idx="10"/>
          </p:nvPr>
        </p:nvSpPr>
        <p:spPr/>
        <p:txBody>
          <a:bodyPr/>
          <a:lstStyle/>
          <a:p>
            <a:fld id="{9FC8ED68-96CE-7944-ADE1-12D4522707F9}" type="slidenum">
              <a:rPr lang="nl-BE" smtClean="0"/>
              <a:pPr/>
              <a:t>8</a:t>
            </a:fld>
            <a:endParaRPr lang="nl-BE"/>
          </a:p>
        </p:txBody>
      </p:sp>
    </p:spTree>
    <p:extLst>
      <p:ext uri="{BB962C8B-B14F-4D97-AF65-F5344CB8AC3E}">
        <p14:creationId xmlns:p14="http://schemas.microsoft.com/office/powerpoint/2010/main" val="13217992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42257-92D4-3572-6A8C-F42E55244610}"/>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CA453E93-6A8F-E34C-280A-9E8B5461B60D}"/>
              </a:ext>
            </a:extLst>
          </p:cNvPr>
          <p:cNvSpPr>
            <a:spLocks noGrp="1"/>
          </p:cNvSpPr>
          <p:nvPr>
            <p:ph type="title"/>
          </p:nvPr>
        </p:nvSpPr>
        <p:spPr/>
        <p:txBody>
          <a:bodyPr/>
          <a:lstStyle/>
          <a:p>
            <a:r>
              <a:rPr lang="nl-BE"/>
              <a:t>Waarom werken we in Molem? </a:t>
            </a:r>
          </a:p>
        </p:txBody>
      </p:sp>
      <p:sp>
        <p:nvSpPr>
          <p:cNvPr id="8" name="Tijdelijke aanduiding voor dianummer 7">
            <a:extLst>
              <a:ext uri="{FF2B5EF4-FFF2-40B4-BE49-F238E27FC236}">
                <a16:creationId xmlns:a16="http://schemas.microsoft.com/office/drawing/2014/main" id="{1889425C-9FF3-A2B0-A9EB-068DE8225DD0}"/>
              </a:ext>
            </a:extLst>
          </p:cNvPr>
          <p:cNvSpPr>
            <a:spLocks noGrp="1"/>
          </p:cNvSpPr>
          <p:nvPr>
            <p:ph type="sldNum" sz="quarter" idx="10"/>
          </p:nvPr>
        </p:nvSpPr>
        <p:spPr/>
        <p:txBody>
          <a:bodyPr/>
          <a:lstStyle/>
          <a:p>
            <a:fld id="{9FC8ED68-96CE-7944-ADE1-12D4522707F9}" type="slidenum">
              <a:rPr lang="nl-BE" smtClean="0"/>
              <a:pPr/>
              <a:t>9</a:t>
            </a:fld>
            <a:endParaRPr lang="nl-BE"/>
          </a:p>
        </p:txBody>
      </p:sp>
      <p:pic>
        <p:nvPicPr>
          <p:cNvPr id="5" name="Tijdelijke aanduiding voor inhoud 4" descr="Afbeelding met ontwerp&#10;&#10;Door AI gegenereerde inhoud is mogelijk onjuist.">
            <a:extLst>
              <a:ext uri="{FF2B5EF4-FFF2-40B4-BE49-F238E27FC236}">
                <a16:creationId xmlns:a16="http://schemas.microsoft.com/office/drawing/2014/main" id="{03C09418-6F24-B334-BC44-9EA15BB5A2E4}"/>
              </a:ext>
            </a:extLst>
          </p:cNvPr>
          <p:cNvPicPr>
            <a:picLocks noGrp="1" noChangeAspect="1"/>
          </p:cNvPicPr>
          <p:nvPr>
            <p:ph idx="1"/>
          </p:nvPr>
        </p:nvPicPr>
        <p:blipFill>
          <a:blip r:embed="rId3"/>
          <a:srcRect r="47893"/>
          <a:stretch>
            <a:fillRect/>
          </a:stretch>
        </p:blipFill>
        <p:spPr>
          <a:xfrm>
            <a:off x="573024" y="1920368"/>
            <a:ext cx="5624937" cy="3594100"/>
          </a:xfrm>
          <a:prstGeom prst="rect">
            <a:avLst/>
          </a:prstGeom>
        </p:spPr>
      </p:pic>
      <p:pic>
        <p:nvPicPr>
          <p:cNvPr id="15" name="Afbeelding 14" descr="Afbeelding met huis, raam, ontwerp&#10;&#10;Door AI gegenereerde inhoud is mogelijk onjuist.">
            <a:extLst>
              <a:ext uri="{FF2B5EF4-FFF2-40B4-BE49-F238E27FC236}">
                <a16:creationId xmlns:a16="http://schemas.microsoft.com/office/drawing/2014/main" id="{C47279C8-B120-CBD0-E94A-213ED5B1A5FD}"/>
              </a:ext>
            </a:extLst>
          </p:cNvPr>
          <p:cNvPicPr>
            <a:picLocks noChangeAspect="1"/>
          </p:cNvPicPr>
          <p:nvPr/>
        </p:nvPicPr>
        <p:blipFill>
          <a:blip r:embed="rId4"/>
          <a:srcRect l="52066" t="14600" r="3840"/>
          <a:stretch>
            <a:fillRect/>
          </a:stretch>
        </p:blipFill>
        <p:spPr>
          <a:xfrm>
            <a:off x="7924800" y="2363960"/>
            <a:ext cx="3535870" cy="3044650"/>
          </a:xfrm>
          <a:prstGeom prst="rect">
            <a:avLst/>
          </a:prstGeom>
          <a:scene3d>
            <a:camera prst="orthographicFront">
              <a:rot lat="0" lon="10800000" rev="0"/>
            </a:camera>
            <a:lightRig rig="threePt" dir="t"/>
          </a:scene3d>
        </p:spPr>
      </p:pic>
      <p:pic>
        <p:nvPicPr>
          <p:cNvPr id="16" name="Afbeelding 15" descr="Afbeelding met huis, raam, ontwerp&#10;&#10;Door AI gegenereerde inhoud is mogelijk onjuist.">
            <a:extLst>
              <a:ext uri="{FF2B5EF4-FFF2-40B4-BE49-F238E27FC236}">
                <a16:creationId xmlns:a16="http://schemas.microsoft.com/office/drawing/2014/main" id="{FC024B31-9DD6-90AA-E2E1-6649A95A2889}"/>
              </a:ext>
            </a:extLst>
          </p:cNvPr>
          <p:cNvPicPr>
            <a:picLocks noChangeAspect="1"/>
          </p:cNvPicPr>
          <p:nvPr/>
        </p:nvPicPr>
        <p:blipFill>
          <a:blip r:embed="rId4"/>
          <a:srcRect l="61531" t="82435" r="3840"/>
          <a:stretch>
            <a:fillRect/>
          </a:stretch>
        </p:blipFill>
        <p:spPr>
          <a:xfrm>
            <a:off x="1139722" y="4803691"/>
            <a:ext cx="2743570" cy="618707"/>
          </a:xfrm>
          <a:prstGeom prst="rect">
            <a:avLst/>
          </a:prstGeom>
          <a:scene3d>
            <a:camera prst="orthographicFront">
              <a:rot lat="0" lon="10800000" rev="0"/>
            </a:camera>
            <a:lightRig rig="threePt" dir="t"/>
          </a:scene3d>
        </p:spPr>
      </p:pic>
      <p:grpSp>
        <p:nvGrpSpPr>
          <p:cNvPr id="20" name="Groep 19">
            <a:extLst>
              <a:ext uri="{FF2B5EF4-FFF2-40B4-BE49-F238E27FC236}">
                <a16:creationId xmlns:a16="http://schemas.microsoft.com/office/drawing/2014/main" id="{A37A6053-51A2-C754-7535-A33EBD45E621}"/>
              </a:ext>
            </a:extLst>
          </p:cNvPr>
          <p:cNvGrpSpPr/>
          <p:nvPr/>
        </p:nvGrpSpPr>
        <p:grpSpPr>
          <a:xfrm>
            <a:off x="3779308" y="1438656"/>
            <a:ext cx="5438171" cy="4075812"/>
            <a:chOff x="3779308" y="1438656"/>
            <a:chExt cx="5438171" cy="4075812"/>
          </a:xfrm>
        </p:grpSpPr>
        <p:pic>
          <p:nvPicPr>
            <p:cNvPr id="10" name="Afbeelding 9" descr="Afbeelding met huis, raam, ontwerp&#10;&#10;Door AI gegenereerde inhoud is mogelijk onjuist.">
              <a:extLst>
                <a:ext uri="{FF2B5EF4-FFF2-40B4-BE49-F238E27FC236}">
                  <a16:creationId xmlns:a16="http://schemas.microsoft.com/office/drawing/2014/main" id="{67A0ECC1-91B5-5C62-BB5B-6219C9D1B488}"/>
                </a:ext>
              </a:extLst>
            </p:cNvPr>
            <p:cNvPicPr>
              <a:picLocks noChangeAspect="1"/>
            </p:cNvPicPr>
            <p:nvPr/>
          </p:nvPicPr>
          <p:blipFill>
            <a:blip r:embed="rId4"/>
            <a:srcRect r="52305"/>
            <a:stretch>
              <a:fillRect/>
            </a:stretch>
          </p:blipFill>
          <p:spPr>
            <a:xfrm>
              <a:off x="4449990" y="1438656"/>
              <a:ext cx="3934177" cy="4075812"/>
            </a:xfrm>
            <a:prstGeom prst="rect">
              <a:avLst/>
            </a:prstGeom>
            <a:scene3d>
              <a:camera prst="orthographicFront">
                <a:rot lat="0" lon="10800000" rev="0"/>
              </a:camera>
              <a:lightRig rig="threePt" dir="t"/>
            </a:scene3d>
          </p:spPr>
        </p:pic>
        <p:pic>
          <p:nvPicPr>
            <p:cNvPr id="12" name="Tijdelijke aanduiding voor inhoud 4" descr="Afbeelding met ontwerp&#10;&#10;Door AI gegenereerde inhoud is mogelijk onjuist.">
              <a:extLst>
                <a:ext uri="{FF2B5EF4-FFF2-40B4-BE49-F238E27FC236}">
                  <a16:creationId xmlns:a16="http://schemas.microsoft.com/office/drawing/2014/main" id="{1A5D06C3-E675-8F3C-D41F-486CAFE5EADC}"/>
                </a:ext>
              </a:extLst>
            </p:cNvPr>
            <p:cNvPicPr>
              <a:picLocks noChangeAspect="1"/>
            </p:cNvPicPr>
            <p:nvPr/>
          </p:nvPicPr>
          <p:blipFill>
            <a:blip r:embed="rId3"/>
            <a:srcRect l="74660" r="16199"/>
            <a:stretch>
              <a:fillRect/>
            </a:stretch>
          </p:blipFill>
          <p:spPr>
            <a:xfrm>
              <a:off x="6938016" y="1920368"/>
              <a:ext cx="986784" cy="3594100"/>
            </a:xfrm>
            <a:prstGeom prst="rect">
              <a:avLst/>
            </a:prstGeom>
          </p:spPr>
        </p:pic>
        <p:pic>
          <p:nvPicPr>
            <p:cNvPr id="13" name="Tijdelijke aanduiding voor inhoud 4" descr="Afbeelding met ontwerp&#10;&#10;Door AI gegenereerde inhoud is mogelijk onjuist.">
              <a:extLst>
                <a:ext uri="{FF2B5EF4-FFF2-40B4-BE49-F238E27FC236}">
                  <a16:creationId xmlns:a16="http://schemas.microsoft.com/office/drawing/2014/main" id="{9806872B-8A07-1FFC-EAAC-AAAC3F5E3C1C}"/>
                </a:ext>
              </a:extLst>
            </p:cNvPr>
            <p:cNvPicPr>
              <a:picLocks/>
            </p:cNvPicPr>
            <p:nvPr/>
          </p:nvPicPr>
          <p:blipFill>
            <a:blip r:embed="rId3"/>
            <a:srcRect l="82513" t="36597" r="3482" b="1324"/>
            <a:stretch>
              <a:fillRect/>
            </a:stretch>
          </p:blipFill>
          <p:spPr>
            <a:xfrm>
              <a:off x="7813379" y="3362400"/>
              <a:ext cx="1404100" cy="2040545"/>
            </a:xfrm>
            <a:prstGeom prst="rect">
              <a:avLst/>
            </a:prstGeom>
          </p:spPr>
        </p:pic>
        <p:pic>
          <p:nvPicPr>
            <p:cNvPr id="17" name="Afbeelding 16" descr="Afbeelding met huis, raam, ontwerp&#10;&#10;Door AI gegenereerde inhoud is mogelijk onjuist.">
              <a:extLst>
                <a:ext uri="{FF2B5EF4-FFF2-40B4-BE49-F238E27FC236}">
                  <a16:creationId xmlns:a16="http://schemas.microsoft.com/office/drawing/2014/main" id="{D1950C59-0AA7-F298-38F6-7315ED1DC98B}"/>
                </a:ext>
              </a:extLst>
            </p:cNvPr>
            <p:cNvPicPr>
              <a:picLocks noChangeAspect="1"/>
            </p:cNvPicPr>
            <p:nvPr/>
          </p:nvPicPr>
          <p:blipFill>
            <a:blip r:embed="rId4"/>
            <a:srcRect l="52066" t="82435" r="39492"/>
            <a:stretch>
              <a:fillRect/>
            </a:stretch>
          </p:blipFill>
          <p:spPr>
            <a:xfrm>
              <a:off x="3779308" y="4824001"/>
              <a:ext cx="895085" cy="578088"/>
            </a:xfrm>
            <a:prstGeom prst="rect">
              <a:avLst/>
            </a:prstGeom>
            <a:scene3d>
              <a:camera prst="orthographicFront">
                <a:rot lat="0" lon="10800000" rev="0"/>
              </a:camera>
              <a:lightRig rig="threePt" dir="t"/>
            </a:scene3d>
          </p:spPr>
        </p:pic>
      </p:grpSp>
      <p:cxnSp>
        <p:nvCxnSpPr>
          <p:cNvPr id="22" name="Rechte verbindingslijn 21">
            <a:extLst>
              <a:ext uri="{FF2B5EF4-FFF2-40B4-BE49-F238E27FC236}">
                <a16:creationId xmlns:a16="http://schemas.microsoft.com/office/drawing/2014/main" id="{4B329254-ABCD-4131-7579-E0B6E980E18B}"/>
              </a:ext>
            </a:extLst>
          </p:cNvPr>
          <p:cNvCxnSpPr>
            <a:cxnSpLocks/>
          </p:cNvCxnSpPr>
          <p:nvPr/>
        </p:nvCxnSpPr>
        <p:spPr>
          <a:xfrm>
            <a:off x="4287585" y="2884514"/>
            <a:ext cx="0" cy="544486"/>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FDA66D3B-A7C4-3EED-DD1F-9B678270A52C}"/>
              </a:ext>
            </a:extLst>
          </p:cNvPr>
          <p:cNvCxnSpPr>
            <a:cxnSpLocks/>
          </p:cNvCxnSpPr>
          <p:nvPr/>
        </p:nvCxnSpPr>
        <p:spPr>
          <a:xfrm>
            <a:off x="8187960" y="2357438"/>
            <a:ext cx="0" cy="1219276"/>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29" name="Rechte verbindingslijn 28">
            <a:extLst>
              <a:ext uri="{FF2B5EF4-FFF2-40B4-BE49-F238E27FC236}">
                <a16:creationId xmlns:a16="http://schemas.microsoft.com/office/drawing/2014/main" id="{60BD305E-AD79-8128-9B42-3417CAB8860D}"/>
              </a:ext>
            </a:extLst>
          </p:cNvPr>
          <p:cNvCxnSpPr>
            <a:cxnSpLocks/>
          </p:cNvCxnSpPr>
          <p:nvPr/>
        </p:nvCxnSpPr>
        <p:spPr>
          <a:xfrm>
            <a:off x="9602639" y="5264176"/>
            <a:ext cx="0" cy="413293"/>
          </a:xfrm>
          <a:prstGeom prst="line">
            <a:avLst/>
          </a:prstGeom>
          <a:ln w="22225"/>
        </p:spPr>
        <p:style>
          <a:lnRef idx="1">
            <a:schemeClr val="accent1"/>
          </a:lnRef>
          <a:fillRef idx="0">
            <a:schemeClr val="accent1"/>
          </a:fillRef>
          <a:effectRef idx="0">
            <a:schemeClr val="accent1"/>
          </a:effectRef>
          <a:fontRef idx="minor">
            <a:schemeClr val="tx1"/>
          </a:fontRef>
        </p:style>
      </p:cxnSp>
      <p:sp>
        <p:nvSpPr>
          <p:cNvPr id="33" name="Ovaal 32">
            <a:extLst>
              <a:ext uri="{FF2B5EF4-FFF2-40B4-BE49-F238E27FC236}">
                <a16:creationId xmlns:a16="http://schemas.microsoft.com/office/drawing/2014/main" id="{A4682BD4-4926-0038-4472-49F5389AC910}"/>
              </a:ext>
            </a:extLst>
          </p:cNvPr>
          <p:cNvSpPr/>
          <p:nvPr/>
        </p:nvSpPr>
        <p:spPr>
          <a:xfrm>
            <a:off x="9560085" y="5214229"/>
            <a:ext cx="85108" cy="99894"/>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5" name="Ovaal 34">
            <a:extLst>
              <a:ext uri="{FF2B5EF4-FFF2-40B4-BE49-F238E27FC236}">
                <a16:creationId xmlns:a16="http://schemas.microsoft.com/office/drawing/2014/main" id="{C33BAEDB-995E-5BF2-F0D1-037C197B3A67}"/>
              </a:ext>
            </a:extLst>
          </p:cNvPr>
          <p:cNvSpPr/>
          <p:nvPr/>
        </p:nvSpPr>
        <p:spPr>
          <a:xfrm>
            <a:off x="8146845" y="3526767"/>
            <a:ext cx="85108" cy="99894"/>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cxnSp>
        <p:nvCxnSpPr>
          <p:cNvPr id="37" name="Rechte verbindingslijn 36">
            <a:extLst>
              <a:ext uri="{FF2B5EF4-FFF2-40B4-BE49-F238E27FC236}">
                <a16:creationId xmlns:a16="http://schemas.microsoft.com/office/drawing/2014/main" id="{F978CDCC-989C-4A9E-34A9-009689530139}"/>
              </a:ext>
            </a:extLst>
          </p:cNvPr>
          <p:cNvCxnSpPr>
            <a:cxnSpLocks/>
          </p:cNvCxnSpPr>
          <p:nvPr/>
        </p:nvCxnSpPr>
        <p:spPr>
          <a:xfrm flipH="1">
            <a:off x="9012675" y="5677469"/>
            <a:ext cx="589964" cy="0"/>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39" name="Rechte verbindingslijn 38">
            <a:extLst>
              <a:ext uri="{FF2B5EF4-FFF2-40B4-BE49-F238E27FC236}">
                <a16:creationId xmlns:a16="http://schemas.microsoft.com/office/drawing/2014/main" id="{79482596-BBC7-C850-20C5-8197479DD4F2}"/>
              </a:ext>
            </a:extLst>
          </p:cNvPr>
          <p:cNvCxnSpPr>
            <a:cxnSpLocks/>
          </p:cNvCxnSpPr>
          <p:nvPr/>
        </p:nvCxnSpPr>
        <p:spPr>
          <a:xfrm>
            <a:off x="1845789" y="2894124"/>
            <a:ext cx="0" cy="1153882"/>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40" name="Ovaal 39">
            <a:extLst>
              <a:ext uri="{FF2B5EF4-FFF2-40B4-BE49-F238E27FC236}">
                <a16:creationId xmlns:a16="http://schemas.microsoft.com/office/drawing/2014/main" id="{F1585B1B-64D3-B584-67D6-2E238BB94CE1}"/>
              </a:ext>
            </a:extLst>
          </p:cNvPr>
          <p:cNvSpPr/>
          <p:nvPr/>
        </p:nvSpPr>
        <p:spPr>
          <a:xfrm>
            <a:off x="1803235" y="4044094"/>
            <a:ext cx="85108" cy="99894"/>
          </a:xfrm>
          <a:prstGeom prst="ellipse">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1" name="Tekstvak 40">
            <a:extLst>
              <a:ext uri="{FF2B5EF4-FFF2-40B4-BE49-F238E27FC236}">
                <a16:creationId xmlns:a16="http://schemas.microsoft.com/office/drawing/2014/main" id="{40B02DB9-FF53-0AE9-BDB4-4F78D4B5E1D3}"/>
              </a:ext>
            </a:extLst>
          </p:cNvPr>
          <p:cNvSpPr txBox="1"/>
          <p:nvPr/>
        </p:nvSpPr>
        <p:spPr>
          <a:xfrm>
            <a:off x="3281288" y="5211350"/>
            <a:ext cx="5833347" cy="1200329"/>
          </a:xfrm>
          <a:prstGeom prst="rect">
            <a:avLst/>
          </a:prstGeom>
          <a:noFill/>
        </p:spPr>
        <p:txBody>
          <a:bodyPr wrap="square" rtlCol="0">
            <a:spAutoFit/>
          </a:bodyPr>
          <a:lstStyle/>
          <a:p>
            <a:r>
              <a:rPr lang="nl-BE" sz="1000" b="1">
                <a:solidFill>
                  <a:schemeClr val="accent1"/>
                </a:solidFill>
              </a:rPr>
              <a:t>GESCHEIDEN RIOLERING </a:t>
            </a:r>
            <a:r>
              <a:rPr lang="nl-BE" sz="1000" b="1"/>
              <a:t>VOOR BETER WATERGEBRUIK</a:t>
            </a:r>
            <a:br>
              <a:rPr lang="nl-BE" sz="1100"/>
            </a:br>
            <a:r>
              <a:rPr lang="nl-BE" sz="1000"/>
              <a:t>Er wordt een </a:t>
            </a:r>
            <a:r>
              <a:rPr lang="nl-BE" sz="1000" b="1"/>
              <a:t>gescheiden riolering</a:t>
            </a:r>
            <a:r>
              <a:rPr lang="nl-BE" sz="1000"/>
              <a:t> aangelegd. Het regenwater wordt gebufferd in een wacht- en infiltratiebekken aan de Kraaibergstraat ter hoogte van de kruising met de beek. Het bekken zal hier in de beek overlopen indien nodig. Het infiltratiebekken krijgt een natuurlijke vorm en zachtglooiende bermen. Zo zal het regenwater zoveel mogelijk infiltreren of via een beek afgevoerd worden en de vuilwaterriolen zullen minder overstorten.</a:t>
            </a:r>
          </a:p>
          <a:p>
            <a:endParaRPr lang="nl-BE" sz="1200"/>
          </a:p>
        </p:txBody>
      </p:sp>
      <p:sp>
        <p:nvSpPr>
          <p:cNvPr id="43" name="Tekstvak 42">
            <a:extLst>
              <a:ext uri="{FF2B5EF4-FFF2-40B4-BE49-F238E27FC236}">
                <a16:creationId xmlns:a16="http://schemas.microsoft.com/office/drawing/2014/main" id="{242DCEF4-9A28-0A72-6992-953A20432F0F}"/>
              </a:ext>
            </a:extLst>
          </p:cNvPr>
          <p:cNvSpPr txBox="1"/>
          <p:nvPr/>
        </p:nvSpPr>
        <p:spPr>
          <a:xfrm>
            <a:off x="581841" y="1210657"/>
            <a:ext cx="2743570" cy="1754326"/>
          </a:xfrm>
          <a:prstGeom prst="rect">
            <a:avLst/>
          </a:prstGeom>
          <a:noFill/>
        </p:spPr>
        <p:txBody>
          <a:bodyPr wrap="square" rtlCol="0">
            <a:spAutoFit/>
          </a:bodyPr>
          <a:lstStyle/>
          <a:p>
            <a:r>
              <a:rPr lang="nl-BE" sz="1000" b="1">
                <a:solidFill>
                  <a:schemeClr val="accent1"/>
                </a:solidFill>
              </a:rPr>
              <a:t>VEILIGE EN GROENE </a:t>
            </a:r>
            <a:r>
              <a:rPr lang="nl-BE" sz="1000" b="1"/>
              <a:t>ZIJSTRATEN</a:t>
            </a:r>
            <a:br>
              <a:rPr lang="nl-BE" sz="1000" b="1"/>
            </a:br>
            <a:r>
              <a:rPr lang="nl-BE" sz="1000"/>
              <a:t>De zijstraten worden vernieuwd en vergroend, waar mogelijk wordt er onthard. Zo wordt het fietspad in het eerste deel van de Kraaibergstraat niet meer opnieuw aangelegd. Ter hoogte van de Kapel wordt de Kraaibergstraat geknipt en het plein rond de kapel wordt vergroend en vergroot. Zo halen we het sluipverkeer ook uit deze straten.</a:t>
            </a:r>
          </a:p>
          <a:p>
            <a:endParaRPr lang="nl-BE"/>
          </a:p>
        </p:txBody>
      </p:sp>
      <p:sp>
        <p:nvSpPr>
          <p:cNvPr id="45" name="Tekstvak 44">
            <a:extLst>
              <a:ext uri="{FF2B5EF4-FFF2-40B4-BE49-F238E27FC236}">
                <a16:creationId xmlns:a16="http://schemas.microsoft.com/office/drawing/2014/main" id="{77BB07B1-3062-D0DB-ACE1-3E5A97F65140}"/>
              </a:ext>
            </a:extLst>
          </p:cNvPr>
          <p:cNvSpPr txBox="1"/>
          <p:nvPr/>
        </p:nvSpPr>
        <p:spPr>
          <a:xfrm>
            <a:off x="3576296" y="1201047"/>
            <a:ext cx="1610426" cy="1754326"/>
          </a:xfrm>
          <a:prstGeom prst="rect">
            <a:avLst/>
          </a:prstGeom>
          <a:noFill/>
        </p:spPr>
        <p:txBody>
          <a:bodyPr wrap="square" rtlCol="0">
            <a:spAutoFit/>
          </a:bodyPr>
          <a:lstStyle/>
          <a:p>
            <a:r>
              <a:rPr lang="nl-BE" sz="1000" b="1">
                <a:solidFill>
                  <a:schemeClr val="accent1"/>
                </a:solidFill>
              </a:rPr>
              <a:t>VEILIGE</a:t>
            </a:r>
            <a:r>
              <a:rPr lang="nl-BE" sz="1000" b="1"/>
              <a:t> FIETSPADEN</a:t>
            </a:r>
            <a:br>
              <a:rPr lang="nl-BE" sz="1000" b="1"/>
            </a:br>
            <a:r>
              <a:rPr lang="nl-BE" sz="1000"/>
              <a:t>Op de Oostereindestraat en de Molemstraat worden aan beide zijden van de weg nieuwe fietspaden aangelegd, waar mogelijk vrijliggend. </a:t>
            </a:r>
            <a:br>
              <a:rPr lang="nl-BE" sz="1000"/>
            </a:br>
            <a:r>
              <a:rPr lang="nl-BE" sz="1000"/>
              <a:t>Zo kan iedere fietser zich veilig verplaatsen. </a:t>
            </a:r>
          </a:p>
          <a:p>
            <a:endParaRPr lang="nl-BE"/>
          </a:p>
        </p:txBody>
      </p:sp>
      <p:sp>
        <p:nvSpPr>
          <p:cNvPr id="47" name="Tekstvak 46">
            <a:extLst>
              <a:ext uri="{FF2B5EF4-FFF2-40B4-BE49-F238E27FC236}">
                <a16:creationId xmlns:a16="http://schemas.microsoft.com/office/drawing/2014/main" id="{51B34FB0-7BD7-C858-FFC3-3D4837613848}"/>
              </a:ext>
            </a:extLst>
          </p:cNvPr>
          <p:cNvSpPr txBox="1"/>
          <p:nvPr/>
        </p:nvSpPr>
        <p:spPr>
          <a:xfrm>
            <a:off x="7129463" y="1438656"/>
            <a:ext cx="3814762" cy="1138773"/>
          </a:xfrm>
          <a:prstGeom prst="rect">
            <a:avLst/>
          </a:prstGeom>
          <a:noFill/>
        </p:spPr>
        <p:txBody>
          <a:bodyPr wrap="square" rtlCol="0">
            <a:spAutoFit/>
          </a:bodyPr>
          <a:lstStyle/>
          <a:p>
            <a:r>
              <a:rPr lang="nl-BE" sz="1000" b="1">
                <a:solidFill>
                  <a:schemeClr val="accent1"/>
                </a:solidFill>
              </a:rPr>
              <a:t>VEILIGE</a:t>
            </a:r>
            <a:r>
              <a:rPr lang="nl-BE" sz="1000" b="1"/>
              <a:t> KRUISPUNTEN EN </a:t>
            </a:r>
            <a:r>
              <a:rPr lang="nl-BE" sz="1000" b="1">
                <a:solidFill>
                  <a:schemeClr val="accent1"/>
                </a:solidFill>
              </a:rPr>
              <a:t>TOEGANKELIJKE</a:t>
            </a:r>
            <a:r>
              <a:rPr lang="nl-BE" sz="1000" b="1"/>
              <a:t> BUSHALTES</a:t>
            </a:r>
            <a:br>
              <a:rPr lang="nl-BE" sz="1000" b="1"/>
            </a:br>
            <a:r>
              <a:rPr lang="nl-BE" sz="1000"/>
              <a:t>De kruispunten van de Molemstraat met de zijstraten worden veiliger gemaakt. De oversteekplaatsen worden beter zichtbaar, hier en daar worden vluchtheuvels geïnstalleerd en de bushaltes worden beter toegankelijk.</a:t>
            </a:r>
          </a:p>
          <a:p>
            <a:endParaRPr lang="nl-BE"/>
          </a:p>
        </p:txBody>
      </p:sp>
      <p:sp>
        <p:nvSpPr>
          <p:cNvPr id="48" name="Rechthoek 47">
            <a:extLst>
              <a:ext uri="{FF2B5EF4-FFF2-40B4-BE49-F238E27FC236}">
                <a16:creationId xmlns:a16="http://schemas.microsoft.com/office/drawing/2014/main" id="{70276773-7CB6-F32D-13EA-F401B99CD377}"/>
              </a:ext>
            </a:extLst>
          </p:cNvPr>
          <p:cNvSpPr/>
          <p:nvPr/>
        </p:nvSpPr>
        <p:spPr>
          <a:xfrm>
            <a:off x="450179" y="1138695"/>
            <a:ext cx="2914098" cy="1754327"/>
          </a:xfrm>
          <a:prstGeom prst="rect">
            <a:avLst/>
          </a:prstGeom>
          <a:noFill/>
          <a:ln>
            <a:solidFill>
              <a:schemeClr val="accent1"/>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nl-BE"/>
          </a:p>
        </p:txBody>
      </p:sp>
      <p:sp>
        <p:nvSpPr>
          <p:cNvPr id="50" name="Rechthoek 49">
            <a:extLst>
              <a:ext uri="{FF2B5EF4-FFF2-40B4-BE49-F238E27FC236}">
                <a16:creationId xmlns:a16="http://schemas.microsoft.com/office/drawing/2014/main" id="{F8E5E064-EF62-E40D-4379-20E0B1FB26F7}"/>
              </a:ext>
            </a:extLst>
          </p:cNvPr>
          <p:cNvSpPr/>
          <p:nvPr/>
        </p:nvSpPr>
        <p:spPr>
          <a:xfrm>
            <a:off x="3586322" y="1138695"/>
            <a:ext cx="1525136" cy="1745819"/>
          </a:xfrm>
          <a:prstGeom prst="rect">
            <a:avLst/>
          </a:prstGeom>
          <a:noFill/>
          <a:ln>
            <a:solidFill>
              <a:schemeClr val="accent1"/>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nl-BE"/>
          </a:p>
        </p:txBody>
      </p:sp>
      <p:sp>
        <p:nvSpPr>
          <p:cNvPr id="51" name="Ovaal 50">
            <a:extLst>
              <a:ext uri="{FF2B5EF4-FFF2-40B4-BE49-F238E27FC236}">
                <a16:creationId xmlns:a16="http://schemas.microsoft.com/office/drawing/2014/main" id="{DC138390-908D-0723-7673-687732CA3E93}"/>
              </a:ext>
            </a:extLst>
          </p:cNvPr>
          <p:cNvSpPr/>
          <p:nvPr/>
        </p:nvSpPr>
        <p:spPr>
          <a:xfrm>
            <a:off x="4245031" y="3404966"/>
            <a:ext cx="85108" cy="99894"/>
          </a:xfrm>
          <a:prstGeom prst="ellipse">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53" name="Rechthoek 52">
            <a:extLst>
              <a:ext uri="{FF2B5EF4-FFF2-40B4-BE49-F238E27FC236}">
                <a16:creationId xmlns:a16="http://schemas.microsoft.com/office/drawing/2014/main" id="{3DE9208F-1887-BF39-927B-F0235E0031DB}"/>
              </a:ext>
            </a:extLst>
          </p:cNvPr>
          <p:cNvSpPr/>
          <p:nvPr/>
        </p:nvSpPr>
        <p:spPr>
          <a:xfrm>
            <a:off x="7061926" y="1360891"/>
            <a:ext cx="3882299" cy="1004385"/>
          </a:xfrm>
          <a:prstGeom prst="rect">
            <a:avLst/>
          </a:prstGeom>
          <a:noFill/>
          <a:ln>
            <a:solidFill>
              <a:schemeClr val="accent1"/>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nl-BE"/>
          </a:p>
        </p:txBody>
      </p:sp>
      <p:sp>
        <p:nvSpPr>
          <p:cNvPr id="55" name="Rechthoek 54">
            <a:extLst>
              <a:ext uri="{FF2B5EF4-FFF2-40B4-BE49-F238E27FC236}">
                <a16:creationId xmlns:a16="http://schemas.microsoft.com/office/drawing/2014/main" id="{FC207AD5-B845-4167-40DD-390DA87D8BFA}"/>
              </a:ext>
            </a:extLst>
          </p:cNvPr>
          <p:cNvSpPr/>
          <p:nvPr/>
        </p:nvSpPr>
        <p:spPr>
          <a:xfrm>
            <a:off x="3240861" y="5181911"/>
            <a:ext cx="5771813" cy="1114229"/>
          </a:xfrm>
          <a:prstGeom prst="rect">
            <a:avLst/>
          </a:prstGeom>
          <a:noFill/>
          <a:ln>
            <a:solidFill>
              <a:schemeClr val="accent1"/>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nl-BE"/>
          </a:p>
        </p:txBody>
      </p:sp>
    </p:spTree>
    <p:extLst>
      <p:ext uri="{BB962C8B-B14F-4D97-AF65-F5344CB8AC3E}">
        <p14:creationId xmlns:p14="http://schemas.microsoft.com/office/powerpoint/2010/main" val="28755439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C465B7-F8D5-319E-C689-CEA24033276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DEEB53C-0ECA-52EB-B280-7AB4E2CBB9D7}"/>
              </a:ext>
            </a:extLst>
          </p:cNvPr>
          <p:cNvSpPr>
            <a:spLocks noGrp="1"/>
          </p:cNvSpPr>
          <p:nvPr>
            <p:ph type="title"/>
          </p:nvPr>
        </p:nvSpPr>
        <p:spPr>
          <a:xfrm>
            <a:off x="6349042" y="5246665"/>
            <a:ext cx="5183652" cy="1123296"/>
          </a:xfrm>
        </p:spPr>
        <p:txBody>
          <a:bodyPr/>
          <a:lstStyle/>
          <a:p>
            <a:r>
              <a:rPr lang="nl-BE"/>
              <a:t>Het project</a:t>
            </a:r>
          </a:p>
        </p:txBody>
      </p:sp>
    </p:spTree>
    <p:extLst>
      <p:ext uri="{BB962C8B-B14F-4D97-AF65-F5344CB8AC3E}">
        <p14:creationId xmlns:p14="http://schemas.microsoft.com/office/powerpoint/2010/main" val="6516778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5">
            <a:extLst>
              <a:ext uri="{FF2B5EF4-FFF2-40B4-BE49-F238E27FC236}">
                <a16:creationId xmlns:a16="http://schemas.microsoft.com/office/drawing/2014/main" id="{8759DE8A-51C8-88A9-1444-52FCCC40AB3E}"/>
              </a:ext>
            </a:extLst>
          </p:cNvPr>
          <p:cNvPicPr>
            <a:picLocks noGrp="1" noChangeAspect="1"/>
          </p:cNvPicPr>
          <p:nvPr>
            <p:ph idx="1"/>
          </p:nvPr>
        </p:nvPicPr>
        <p:blipFill>
          <a:blip r:embed="rId3"/>
          <a:stretch>
            <a:fillRect/>
          </a:stretch>
        </p:blipFill>
        <p:spPr>
          <a:xfrm>
            <a:off x="264948" y="999075"/>
            <a:ext cx="11889113" cy="4804720"/>
          </a:xfrm>
          <a:prstGeom prst="rect">
            <a:avLst/>
          </a:prstGeom>
        </p:spPr>
      </p:pic>
      <p:sp>
        <p:nvSpPr>
          <p:cNvPr id="3" name="Titel 2">
            <a:extLst>
              <a:ext uri="{FF2B5EF4-FFF2-40B4-BE49-F238E27FC236}">
                <a16:creationId xmlns:a16="http://schemas.microsoft.com/office/drawing/2014/main" id="{8BC5D408-153B-2ABE-E12F-42FBF28A8196}"/>
              </a:ext>
            </a:extLst>
          </p:cNvPr>
          <p:cNvSpPr>
            <a:spLocks noGrp="1"/>
          </p:cNvSpPr>
          <p:nvPr>
            <p:ph type="title"/>
          </p:nvPr>
        </p:nvSpPr>
        <p:spPr/>
        <p:txBody>
          <a:bodyPr/>
          <a:lstStyle/>
          <a:p>
            <a:r>
              <a:rPr lang="nl-BE"/>
              <a:t>Ontwerpplan </a:t>
            </a:r>
          </a:p>
        </p:txBody>
      </p:sp>
      <p:sp>
        <p:nvSpPr>
          <p:cNvPr id="4" name="Tijdelijke aanduiding voor dianummer 3">
            <a:extLst>
              <a:ext uri="{FF2B5EF4-FFF2-40B4-BE49-F238E27FC236}">
                <a16:creationId xmlns:a16="http://schemas.microsoft.com/office/drawing/2014/main" id="{A4574E30-7043-16CE-5325-183C16FBDA11}"/>
              </a:ext>
            </a:extLst>
          </p:cNvPr>
          <p:cNvSpPr>
            <a:spLocks noGrp="1"/>
          </p:cNvSpPr>
          <p:nvPr>
            <p:ph type="sldNum" sz="quarter" idx="10"/>
          </p:nvPr>
        </p:nvSpPr>
        <p:spPr/>
        <p:txBody>
          <a:bodyPr/>
          <a:lstStyle/>
          <a:p>
            <a:fld id="{9FC8ED68-96CE-7944-ADE1-12D4522707F9}" type="slidenum">
              <a:rPr lang="nl-BE" smtClean="0"/>
              <a:pPr/>
              <a:t>11</a:t>
            </a:fld>
            <a:endParaRPr lang="nl-BE"/>
          </a:p>
        </p:txBody>
      </p:sp>
    </p:spTree>
    <p:extLst>
      <p:ext uri="{BB962C8B-B14F-4D97-AF65-F5344CB8AC3E}">
        <p14:creationId xmlns:p14="http://schemas.microsoft.com/office/powerpoint/2010/main" val="2078175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9BD0B-B9D2-EC80-EC88-5C364E6BD5B0}"/>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A37BA0CF-41BE-82A4-6E3C-D0241A1AB04B}"/>
              </a:ext>
            </a:extLst>
          </p:cNvPr>
          <p:cNvSpPr>
            <a:spLocks noGrp="1"/>
          </p:cNvSpPr>
          <p:nvPr>
            <p:ph type="title"/>
          </p:nvPr>
        </p:nvSpPr>
        <p:spPr/>
        <p:txBody>
          <a:bodyPr/>
          <a:lstStyle/>
          <a:p>
            <a:r>
              <a:rPr lang="nl-BE"/>
              <a:t>Het wegontwerp in detail </a:t>
            </a:r>
          </a:p>
        </p:txBody>
      </p:sp>
      <p:sp>
        <p:nvSpPr>
          <p:cNvPr id="8" name="Tijdelijke aanduiding voor dianummer 7">
            <a:extLst>
              <a:ext uri="{FF2B5EF4-FFF2-40B4-BE49-F238E27FC236}">
                <a16:creationId xmlns:a16="http://schemas.microsoft.com/office/drawing/2014/main" id="{35496C39-75E6-1498-E29A-A7F2AAA138B3}"/>
              </a:ext>
            </a:extLst>
          </p:cNvPr>
          <p:cNvSpPr>
            <a:spLocks noGrp="1"/>
          </p:cNvSpPr>
          <p:nvPr>
            <p:ph type="sldNum" sz="quarter" idx="10"/>
          </p:nvPr>
        </p:nvSpPr>
        <p:spPr/>
        <p:txBody>
          <a:bodyPr/>
          <a:lstStyle/>
          <a:p>
            <a:fld id="{9FC8ED68-96CE-7944-ADE1-12D4522707F9}" type="slidenum">
              <a:rPr lang="nl-BE" smtClean="0"/>
              <a:pPr/>
              <a:t>12</a:t>
            </a:fld>
            <a:endParaRPr lang="nl-BE"/>
          </a:p>
        </p:txBody>
      </p:sp>
      <p:pic>
        <p:nvPicPr>
          <p:cNvPr id="10" name="Afbeelding 9">
            <a:extLst>
              <a:ext uri="{FF2B5EF4-FFF2-40B4-BE49-F238E27FC236}">
                <a16:creationId xmlns:a16="http://schemas.microsoft.com/office/drawing/2014/main" id="{BA23B902-39AD-B8A3-A091-B4AAC27350FB}"/>
              </a:ext>
            </a:extLst>
          </p:cNvPr>
          <p:cNvPicPr>
            <a:picLocks noChangeAspect="1"/>
          </p:cNvPicPr>
          <p:nvPr/>
        </p:nvPicPr>
        <p:blipFill>
          <a:blip r:embed="rId3"/>
          <a:srcRect l="5736" t="30194" r="931" b="21770"/>
          <a:stretch>
            <a:fillRect/>
          </a:stretch>
        </p:blipFill>
        <p:spPr>
          <a:xfrm>
            <a:off x="-528992" y="1284693"/>
            <a:ext cx="13855577" cy="5041638"/>
          </a:xfrm>
          <a:prstGeom prst="rect">
            <a:avLst/>
          </a:prstGeom>
        </p:spPr>
      </p:pic>
    </p:spTree>
    <p:extLst>
      <p:ext uri="{BB962C8B-B14F-4D97-AF65-F5344CB8AC3E}">
        <p14:creationId xmlns:p14="http://schemas.microsoft.com/office/powerpoint/2010/main" val="1932300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E3725-23C3-AF1C-FC72-A79CC2879562}"/>
            </a:ext>
          </a:extLst>
        </p:cNvPr>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BF6AE25A-BF28-BD2B-E3D4-1F8DBF093EC2}"/>
              </a:ext>
            </a:extLst>
          </p:cNvPr>
          <p:cNvSpPr>
            <a:spLocks noGrp="1"/>
          </p:cNvSpPr>
          <p:nvPr>
            <p:ph idx="1"/>
          </p:nvPr>
        </p:nvSpPr>
        <p:spPr>
          <a:xfrm>
            <a:off x="598845" y="1316885"/>
            <a:ext cx="5847675" cy="4603855"/>
          </a:xfrm>
        </p:spPr>
        <p:txBody>
          <a:bodyPr/>
          <a:lstStyle/>
          <a:p>
            <a:pPr marL="342900" indent="-342900">
              <a:buFont typeface="Arial" panose="020B0604020202020204" pitchFamily="34" charset="0"/>
              <a:buChar char="•"/>
            </a:pPr>
            <a:r>
              <a:rPr lang="nl-BE"/>
              <a:t>Comfortabele bushaltes </a:t>
            </a:r>
          </a:p>
          <a:p>
            <a:pPr marL="800100" lvl="1" indent="-342900">
              <a:buFont typeface="Arial" panose="020B0604020202020204" pitchFamily="34" charset="0"/>
              <a:buChar char="•"/>
            </a:pPr>
            <a:r>
              <a:rPr lang="nl-BE"/>
              <a:t>Verhoogd perron om gemakkelijk op- en af te stappen</a:t>
            </a:r>
          </a:p>
          <a:p>
            <a:pPr marL="800100" lvl="1" indent="-342900">
              <a:buFont typeface="Arial" panose="020B0604020202020204" pitchFamily="34" charset="0"/>
              <a:buChar char="•"/>
            </a:pPr>
            <a:r>
              <a:rPr lang="nl-BE"/>
              <a:t>Blindegeleidetegels  </a:t>
            </a:r>
          </a:p>
          <a:p>
            <a:pPr marL="342900" lvl="1" indent="-342900">
              <a:spcBef>
                <a:spcPts val="1000"/>
              </a:spcBef>
              <a:buFont typeface="Arial" panose="020B0604020202020204" pitchFamily="34" charset="0"/>
              <a:buChar char="•"/>
            </a:pPr>
            <a:r>
              <a:rPr lang="nl-BE"/>
              <a:t>Schuilhuisje en bushalte achter het fietspad </a:t>
            </a:r>
          </a:p>
          <a:p>
            <a:pPr marL="342900" lvl="1" indent="-342900">
              <a:spcBef>
                <a:spcPts val="1000"/>
              </a:spcBef>
              <a:buFont typeface="Arial" panose="020B0604020202020204" pitchFamily="34" charset="0"/>
              <a:buChar char="•"/>
            </a:pPr>
            <a:r>
              <a:rPr lang="nl-BE"/>
              <a:t>Op- en afstapzone voor het fietspad </a:t>
            </a:r>
          </a:p>
          <a:p>
            <a:pPr marL="342900" lvl="1" indent="-342900">
              <a:spcBef>
                <a:spcPts val="1000"/>
              </a:spcBef>
              <a:buFont typeface="Arial" panose="020B0604020202020204" pitchFamily="34" charset="0"/>
              <a:buChar char="•"/>
            </a:pPr>
            <a:r>
              <a:rPr lang="nl-BE"/>
              <a:t>Wegmarkering BUS om bushalte aan te duiden </a:t>
            </a:r>
          </a:p>
          <a:p>
            <a:pPr marL="800100" lvl="1" indent="-342900">
              <a:buFont typeface="Arial" panose="020B0604020202020204" pitchFamily="34" charset="0"/>
              <a:buChar char="•"/>
            </a:pPr>
            <a:endParaRPr lang="nl-BE"/>
          </a:p>
        </p:txBody>
      </p:sp>
      <p:sp>
        <p:nvSpPr>
          <p:cNvPr id="6" name="Titel 5">
            <a:extLst>
              <a:ext uri="{FF2B5EF4-FFF2-40B4-BE49-F238E27FC236}">
                <a16:creationId xmlns:a16="http://schemas.microsoft.com/office/drawing/2014/main" id="{1BA60343-7D45-C7C8-82A4-1903F8DEFD4C}"/>
              </a:ext>
            </a:extLst>
          </p:cNvPr>
          <p:cNvSpPr>
            <a:spLocks noGrp="1"/>
          </p:cNvSpPr>
          <p:nvPr>
            <p:ph type="title"/>
          </p:nvPr>
        </p:nvSpPr>
        <p:spPr/>
        <p:txBody>
          <a:bodyPr/>
          <a:lstStyle/>
          <a:p>
            <a:r>
              <a:rPr lang="nl-BE"/>
              <a:t>Toegankelijke bushaltes op de Molemstraat </a:t>
            </a:r>
          </a:p>
        </p:txBody>
      </p:sp>
      <p:sp>
        <p:nvSpPr>
          <p:cNvPr id="8" name="Tijdelijke aanduiding voor dianummer 7">
            <a:extLst>
              <a:ext uri="{FF2B5EF4-FFF2-40B4-BE49-F238E27FC236}">
                <a16:creationId xmlns:a16="http://schemas.microsoft.com/office/drawing/2014/main" id="{A808E77C-4478-816A-7E16-1404C8233D4D}"/>
              </a:ext>
            </a:extLst>
          </p:cNvPr>
          <p:cNvSpPr>
            <a:spLocks noGrp="1"/>
          </p:cNvSpPr>
          <p:nvPr>
            <p:ph type="sldNum" sz="quarter" idx="10"/>
          </p:nvPr>
        </p:nvSpPr>
        <p:spPr/>
        <p:txBody>
          <a:bodyPr/>
          <a:lstStyle/>
          <a:p>
            <a:fld id="{9FC8ED68-96CE-7944-ADE1-12D4522707F9}" type="slidenum">
              <a:rPr lang="nl-BE" smtClean="0"/>
              <a:pPr/>
              <a:t>13</a:t>
            </a:fld>
            <a:endParaRPr lang="nl-BE"/>
          </a:p>
        </p:txBody>
      </p:sp>
      <p:pic>
        <p:nvPicPr>
          <p:cNvPr id="2" name="Afbeelding 1" descr="Afbeelding met deur, gebouw&#10;&#10;Automatisch gegenereerde beschrijving">
            <a:extLst>
              <a:ext uri="{FF2B5EF4-FFF2-40B4-BE49-F238E27FC236}">
                <a16:creationId xmlns:a16="http://schemas.microsoft.com/office/drawing/2014/main" id="{839C95F6-27A9-1122-E00A-1391D9DE195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74347" y="1316885"/>
            <a:ext cx="4818808" cy="3568838"/>
          </a:xfrm>
          <a:prstGeom prst="rect">
            <a:avLst/>
          </a:prstGeom>
        </p:spPr>
      </p:pic>
    </p:spTree>
    <p:extLst>
      <p:ext uri="{BB962C8B-B14F-4D97-AF65-F5344CB8AC3E}">
        <p14:creationId xmlns:p14="http://schemas.microsoft.com/office/powerpoint/2010/main" val="1126014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69F24-EFA7-6245-E1B2-EA35BAE3CE4C}"/>
            </a:ext>
          </a:extLst>
        </p:cNvPr>
        <p:cNvGrpSpPr/>
        <p:nvPr/>
      </p:nvGrpSpPr>
      <p:grpSpPr>
        <a:xfrm>
          <a:off x="0" y="0"/>
          <a:ext cx="0" cy="0"/>
          <a:chOff x="0" y="0"/>
          <a:chExt cx="0" cy="0"/>
        </a:xfrm>
      </p:grpSpPr>
      <p:pic>
        <p:nvPicPr>
          <p:cNvPr id="3" name="Tijdelijke aanduiding voor inhoud 2">
            <a:extLst>
              <a:ext uri="{FF2B5EF4-FFF2-40B4-BE49-F238E27FC236}">
                <a16:creationId xmlns:a16="http://schemas.microsoft.com/office/drawing/2014/main" id="{2D714A24-266D-DBA7-4EDB-BB008FE35ECF}"/>
              </a:ext>
            </a:extLst>
          </p:cNvPr>
          <p:cNvPicPr>
            <a:picLocks noGrp="1" noChangeAspect="1"/>
          </p:cNvPicPr>
          <p:nvPr>
            <p:ph idx="1"/>
          </p:nvPr>
        </p:nvPicPr>
        <p:blipFill>
          <a:blip r:embed="rId3"/>
          <a:stretch>
            <a:fillRect/>
          </a:stretch>
        </p:blipFill>
        <p:spPr>
          <a:xfrm>
            <a:off x="2405197" y="1024382"/>
            <a:ext cx="7381605" cy="5417692"/>
          </a:xfrm>
          <a:prstGeom prst="rect">
            <a:avLst/>
          </a:prstGeom>
        </p:spPr>
      </p:pic>
      <p:sp>
        <p:nvSpPr>
          <p:cNvPr id="6" name="Titel 5">
            <a:extLst>
              <a:ext uri="{FF2B5EF4-FFF2-40B4-BE49-F238E27FC236}">
                <a16:creationId xmlns:a16="http://schemas.microsoft.com/office/drawing/2014/main" id="{7DB7907D-54A7-317E-2F21-69C5B45F30E7}"/>
              </a:ext>
            </a:extLst>
          </p:cNvPr>
          <p:cNvSpPr>
            <a:spLocks noGrp="1"/>
          </p:cNvSpPr>
          <p:nvPr>
            <p:ph type="title"/>
          </p:nvPr>
        </p:nvSpPr>
        <p:spPr/>
        <p:txBody>
          <a:bodyPr/>
          <a:lstStyle/>
          <a:p>
            <a:r>
              <a:rPr lang="nl-BE"/>
              <a:t>Groenere kruispunten </a:t>
            </a:r>
          </a:p>
        </p:txBody>
      </p:sp>
      <p:sp>
        <p:nvSpPr>
          <p:cNvPr id="8" name="Tijdelijke aanduiding voor dianummer 7">
            <a:extLst>
              <a:ext uri="{FF2B5EF4-FFF2-40B4-BE49-F238E27FC236}">
                <a16:creationId xmlns:a16="http://schemas.microsoft.com/office/drawing/2014/main" id="{968CC783-044B-4C62-E5A6-93F11D8257FE}"/>
              </a:ext>
            </a:extLst>
          </p:cNvPr>
          <p:cNvSpPr>
            <a:spLocks noGrp="1"/>
          </p:cNvSpPr>
          <p:nvPr>
            <p:ph type="sldNum" sz="quarter" idx="10"/>
          </p:nvPr>
        </p:nvSpPr>
        <p:spPr/>
        <p:txBody>
          <a:bodyPr/>
          <a:lstStyle/>
          <a:p>
            <a:fld id="{9FC8ED68-96CE-7944-ADE1-12D4522707F9}" type="slidenum">
              <a:rPr lang="nl-BE" smtClean="0"/>
              <a:pPr/>
              <a:t>14</a:t>
            </a:fld>
            <a:endParaRPr lang="nl-BE"/>
          </a:p>
        </p:txBody>
      </p:sp>
    </p:spTree>
    <p:extLst>
      <p:ext uri="{BB962C8B-B14F-4D97-AF65-F5344CB8AC3E}">
        <p14:creationId xmlns:p14="http://schemas.microsoft.com/office/powerpoint/2010/main" val="31581716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86F17-ECA1-2A2C-933B-00B277EF73D1}"/>
            </a:ext>
          </a:extLst>
        </p:cNvPr>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037B24AB-73AB-8DDD-D15F-3A4C5F254526}"/>
              </a:ext>
            </a:extLst>
          </p:cNvPr>
          <p:cNvSpPr>
            <a:spLocks noGrp="1"/>
          </p:cNvSpPr>
          <p:nvPr>
            <p:ph idx="1"/>
          </p:nvPr>
        </p:nvSpPr>
        <p:spPr>
          <a:xfrm>
            <a:off x="598845" y="1316885"/>
            <a:ext cx="7717381" cy="4544899"/>
          </a:xfrm>
        </p:spPr>
        <p:txBody>
          <a:bodyPr/>
          <a:lstStyle/>
          <a:p>
            <a:r>
              <a:rPr lang="nl-BE" b="1">
                <a:solidFill>
                  <a:schemeClr val="accent1"/>
                </a:solidFill>
              </a:rPr>
              <a:t>Waarom moet regen- en afvalwater gescheiden worden? </a:t>
            </a:r>
            <a:endParaRPr lang="nl-BE" b="1"/>
          </a:p>
          <a:p>
            <a:pPr marL="342900" indent="-342900">
              <a:buFont typeface="Arial" panose="020B0604020202020204" pitchFamily="34" charset="0"/>
              <a:buChar char="•"/>
            </a:pPr>
            <a:r>
              <a:rPr lang="nl-BE" b="1"/>
              <a:t>Regenwater</a:t>
            </a:r>
            <a:r>
              <a:rPr lang="nl-BE"/>
              <a:t> dat in de riolering terechtkomt </a:t>
            </a:r>
            <a:r>
              <a:rPr lang="nl-BE" b="1"/>
              <a:t>verdunt</a:t>
            </a:r>
            <a:r>
              <a:rPr lang="nl-BE"/>
              <a:t> het </a:t>
            </a:r>
            <a:r>
              <a:rPr lang="nl-BE" b="1"/>
              <a:t>afvalwater</a:t>
            </a:r>
            <a:r>
              <a:rPr lang="nl-BE"/>
              <a:t>. Daardoor is het waterzuiveringsproces in de zuiveringscentrale minder efficiënt. </a:t>
            </a:r>
          </a:p>
          <a:p>
            <a:pPr marL="342900" indent="-342900">
              <a:buFont typeface="Arial" panose="020B0604020202020204" pitchFamily="34" charset="0"/>
              <a:buChar char="•"/>
            </a:pPr>
            <a:r>
              <a:rPr lang="nl-BE"/>
              <a:t>Bij </a:t>
            </a:r>
            <a:r>
              <a:rPr lang="nl-BE" b="1"/>
              <a:t>hevige regen</a:t>
            </a:r>
            <a:r>
              <a:rPr lang="nl-BE"/>
              <a:t> kan er via overstorten ongezuiverd water in onze waterlopen terecht komen. </a:t>
            </a:r>
          </a:p>
          <a:p>
            <a:pPr marL="342900" indent="-342900">
              <a:buFont typeface="Arial" panose="020B0604020202020204" pitchFamily="34" charset="0"/>
              <a:buChar char="•"/>
            </a:pPr>
            <a:r>
              <a:rPr lang="nl-BE" b="1"/>
              <a:t>Puur</a:t>
            </a:r>
            <a:r>
              <a:rPr lang="nl-BE"/>
              <a:t> </a:t>
            </a:r>
            <a:r>
              <a:rPr lang="nl-BE" b="1"/>
              <a:t>regenwater</a:t>
            </a:r>
            <a:r>
              <a:rPr lang="nl-BE"/>
              <a:t> komt door gescheiden riolering eerder in bezinkingsbekkens en waterlopen terecht. Dat is beter voor de natuur. </a:t>
            </a:r>
          </a:p>
          <a:p>
            <a:endParaRPr lang="nl-BE"/>
          </a:p>
          <a:p>
            <a:endParaRPr lang="nl-BE"/>
          </a:p>
        </p:txBody>
      </p:sp>
      <p:sp>
        <p:nvSpPr>
          <p:cNvPr id="6" name="Titel 5">
            <a:extLst>
              <a:ext uri="{FF2B5EF4-FFF2-40B4-BE49-F238E27FC236}">
                <a16:creationId xmlns:a16="http://schemas.microsoft.com/office/drawing/2014/main" id="{DDE546B6-686B-CC51-F4C0-917388533FB3}"/>
              </a:ext>
            </a:extLst>
          </p:cNvPr>
          <p:cNvSpPr>
            <a:spLocks noGrp="1"/>
          </p:cNvSpPr>
          <p:nvPr>
            <p:ph type="title"/>
          </p:nvPr>
        </p:nvSpPr>
        <p:spPr/>
        <p:txBody>
          <a:bodyPr/>
          <a:lstStyle/>
          <a:p>
            <a:r>
              <a:rPr lang="nl-BE"/>
              <a:t>Gescheiden riolering: beter voor het milieu </a:t>
            </a:r>
          </a:p>
        </p:txBody>
      </p:sp>
      <p:sp>
        <p:nvSpPr>
          <p:cNvPr id="8" name="Tijdelijke aanduiding voor dianummer 7">
            <a:extLst>
              <a:ext uri="{FF2B5EF4-FFF2-40B4-BE49-F238E27FC236}">
                <a16:creationId xmlns:a16="http://schemas.microsoft.com/office/drawing/2014/main" id="{9DD3B870-CDFC-4461-F61F-E224307DF177}"/>
              </a:ext>
            </a:extLst>
          </p:cNvPr>
          <p:cNvSpPr>
            <a:spLocks noGrp="1"/>
          </p:cNvSpPr>
          <p:nvPr>
            <p:ph type="sldNum" sz="quarter" idx="10"/>
          </p:nvPr>
        </p:nvSpPr>
        <p:spPr/>
        <p:txBody>
          <a:bodyPr/>
          <a:lstStyle/>
          <a:p>
            <a:fld id="{9FC8ED68-96CE-7944-ADE1-12D4522707F9}" type="slidenum">
              <a:rPr lang="nl-BE" smtClean="0"/>
              <a:pPr/>
              <a:t>15</a:t>
            </a:fld>
            <a:endParaRPr lang="nl-BE"/>
          </a:p>
        </p:txBody>
      </p:sp>
      <p:pic>
        <p:nvPicPr>
          <p:cNvPr id="3" name="Afbeelding 2" descr="Afbeelding met huis, raam, ontwerp&#10;&#10;Door AI gegenereerde inhoud is mogelijk onjuist.">
            <a:extLst>
              <a:ext uri="{FF2B5EF4-FFF2-40B4-BE49-F238E27FC236}">
                <a16:creationId xmlns:a16="http://schemas.microsoft.com/office/drawing/2014/main" id="{623CC106-BCE9-235D-7B2D-46CD080C86EB}"/>
              </a:ext>
            </a:extLst>
          </p:cNvPr>
          <p:cNvPicPr>
            <a:picLocks noChangeAspect="1"/>
          </p:cNvPicPr>
          <p:nvPr/>
        </p:nvPicPr>
        <p:blipFill>
          <a:blip r:embed="rId3"/>
          <a:stretch>
            <a:fillRect/>
          </a:stretch>
        </p:blipFill>
        <p:spPr>
          <a:xfrm>
            <a:off x="5274722" y="3804415"/>
            <a:ext cx="6318433" cy="2921894"/>
          </a:xfrm>
          <a:prstGeom prst="rect">
            <a:avLst/>
          </a:prstGeom>
        </p:spPr>
      </p:pic>
    </p:spTree>
    <p:extLst>
      <p:ext uri="{BB962C8B-B14F-4D97-AF65-F5344CB8AC3E}">
        <p14:creationId xmlns:p14="http://schemas.microsoft.com/office/powerpoint/2010/main" val="25227339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C0080-2B6B-943C-F165-7F0765F2DDF9}"/>
            </a:ext>
          </a:extLst>
        </p:cNvPr>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1CFC7150-556A-882E-AA7E-28E158397116}"/>
              </a:ext>
            </a:extLst>
          </p:cNvPr>
          <p:cNvSpPr>
            <a:spLocks noGrp="1"/>
          </p:cNvSpPr>
          <p:nvPr>
            <p:ph idx="1"/>
          </p:nvPr>
        </p:nvSpPr>
        <p:spPr>
          <a:xfrm>
            <a:off x="598845" y="1316885"/>
            <a:ext cx="8537471" cy="4760064"/>
          </a:xfrm>
        </p:spPr>
        <p:txBody>
          <a:bodyPr/>
          <a:lstStyle/>
          <a:p>
            <a:r>
              <a:rPr lang="nl-BE" b="1"/>
              <a:t>Wat moet er afgekoppeld worden?</a:t>
            </a:r>
            <a:br>
              <a:rPr lang="nl-BE" b="1"/>
            </a:br>
            <a:r>
              <a:rPr lang="nl-BE"/>
              <a:t>Al het regenwater afkomstig van dakoppervlakken en verharde oppervlakken. </a:t>
            </a:r>
          </a:p>
          <a:p>
            <a:pPr marL="342900" indent="-342900">
              <a:buFont typeface="Arial" panose="020B0604020202020204" pitchFamily="34" charset="0"/>
              <a:buChar char="•"/>
            </a:pPr>
            <a:r>
              <a:rPr lang="nl-BE"/>
              <a:t>Gesloten bebouwing: het regenwater wordt afgekoppeld. Er moet  geen leiding onder of door het gebouw worden aangelegd. </a:t>
            </a:r>
          </a:p>
          <a:p>
            <a:pPr marL="342900" indent="-342900">
              <a:buFont typeface="Arial" panose="020B0604020202020204" pitchFamily="34" charset="0"/>
              <a:buChar char="•"/>
            </a:pPr>
            <a:r>
              <a:rPr lang="nl-BE"/>
              <a:t>Halfopen</a:t>
            </a:r>
            <a:r>
              <a:rPr lang="nl-BE" b="1"/>
              <a:t> </a:t>
            </a:r>
            <a:r>
              <a:rPr lang="nl-BE"/>
              <a:t>of</a:t>
            </a:r>
            <a:r>
              <a:rPr lang="nl-BE" b="1"/>
              <a:t> </a:t>
            </a:r>
            <a:r>
              <a:rPr lang="nl-BE"/>
              <a:t>open</a:t>
            </a:r>
            <a:r>
              <a:rPr lang="nl-BE" b="1"/>
              <a:t> </a:t>
            </a:r>
            <a:r>
              <a:rPr lang="nl-BE"/>
              <a:t>bebouwing: afval- en regenwater worden gescheiden. Regenwater wordt liefst zoveel mogelijk rond de woning gebruikt. Overtollig regenwater wordt aangesloten op de regenwaterleiding. </a:t>
            </a:r>
            <a:br>
              <a:rPr lang="nl-BE"/>
            </a:br>
            <a:endParaRPr lang="nl-BE"/>
          </a:p>
          <a:p>
            <a:pPr marL="342900" indent="-342900">
              <a:buFont typeface="Arial" panose="020B0604020202020204" pitchFamily="34" charset="0"/>
              <a:buChar char="•"/>
            </a:pPr>
            <a:endParaRPr lang="nl-BE"/>
          </a:p>
          <a:p>
            <a:r>
              <a:rPr lang="nl-BE" b="1"/>
              <a:t>Hoe gaat afkoppelen in zijn werk? </a:t>
            </a:r>
          </a:p>
          <a:p>
            <a:pPr marL="342900" indent="-342900">
              <a:buFont typeface="Arial" panose="020B0604020202020204" pitchFamily="34" charset="0"/>
              <a:buChar char="•"/>
            </a:pPr>
            <a:r>
              <a:rPr lang="nl-BE"/>
              <a:t>Bij de start van de werken wordt een afkoppelingsdeskundige aangesteld. Die neemt persoonlijk contact op met de eigenaars van iedere woning. </a:t>
            </a:r>
          </a:p>
          <a:p>
            <a:endParaRPr lang="nl-BE"/>
          </a:p>
          <a:p>
            <a:endParaRPr lang="nl-BE"/>
          </a:p>
        </p:txBody>
      </p:sp>
      <p:sp>
        <p:nvSpPr>
          <p:cNvPr id="6" name="Titel 5">
            <a:extLst>
              <a:ext uri="{FF2B5EF4-FFF2-40B4-BE49-F238E27FC236}">
                <a16:creationId xmlns:a16="http://schemas.microsoft.com/office/drawing/2014/main" id="{B68E27EE-9AB1-07AE-AACC-079A7BC8AFEC}"/>
              </a:ext>
            </a:extLst>
          </p:cNvPr>
          <p:cNvSpPr>
            <a:spLocks noGrp="1"/>
          </p:cNvSpPr>
          <p:nvPr>
            <p:ph type="title"/>
          </p:nvPr>
        </p:nvSpPr>
        <p:spPr/>
        <p:txBody>
          <a:bodyPr/>
          <a:lstStyle/>
          <a:p>
            <a:r>
              <a:rPr lang="nl-BE"/>
              <a:t>Gescheiden riolering: beter voor het milieu </a:t>
            </a:r>
          </a:p>
        </p:txBody>
      </p:sp>
      <p:sp>
        <p:nvSpPr>
          <p:cNvPr id="8" name="Tijdelijke aanduiding voor dianummer 7">
            <a:extLst>
              <a:ext uri="{FF2B5EF4-FFF2-40B4-BE49-F238E27FC236}">
                <a16:creationId xmlns:a16="http://schemas.microsoft.com/office/drawing/2014/main" id="{A13CF966-B2C3-A914-7E27-76C6D4B052E1}"/>
              </a:ext>
            </a:extLst>
          </p:cNvPr>
          <p:cNvSpPr>
            <a:spLocks noGrp="1"/>
          </p:cNvSpPr>
          <p:nvPr>
            <p:ph type="sldNum" sz="quarter" idx="10"/>
          </p:nvPr>
        </p:nvSpPr>
        <p:spPr/>
        <p:txBody>
          <a:bodyPr/>
          <a:lstStyle/>
          <a:p>
            <a:fld id="{9FC8ED68-96CE-7944-ADE1-12D4522707F9}" type="slidenum">
              <a:rPr lang="nl-BE" smtClean="0"/>
              <a:pPr/>
              <a:t>16</a:t>
            </a:fld>
            <a:endParaRPr lang="nl-BE"/>
          </a:p>
        </p:txBody>
      </p:sp>
      <p:pic>
        <p:nvPicPr>
          <p:cNvPr id="2" name="Afbeelding 1" descr="Afbeelding met zitten, steen, toonbank, tafel&#10;&#10;Automatisch gegenereerde beschrijving">
            <a:extLst>
              <a:ext uri="{FF2B5EF4-FFF2-40B4-BE49-F238E27FC236}">
                <a16:creationId xmlns:a16="http://schemas.microsoft.com/office/drawing/2014/main" id="{2C0D2D2E-C143-087A-8449-97D7E8EC991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363302" y="2639378"/>
            <a:ext cx="2229853" cy="3349942"/>
          </a:xfrm>
          <a:prstGeom prst="rect">
            <a:avLst/>
          </a:prstGeom>
        </p:spPr>
      </p:pic>
      <p:sp>
        <p:nvSpPr>
          <p:cNvPr id="3" name="Tekstvak 2">
            <a:extLst>
              <a:ext uri="{FF2B5EF4-FFF2-40B4-BE49-F238E27FC236}">
                <a16:creationId xmlns:a16="http://schemas.microsoft.com/office/drawing/2014/main" id="{6C9C7D2C-7B01-981C-7976-1FC976C5007B}"/>
              </a:ext>
            </a:extLst>
          </p:cNvPr>
          <p:cNvSpPr txBox="1"/>
          <p:nvPr/>
        </p:nvSpPr>
        <p:spPr>
          <a:xfrm>
            <a:off x="9261091" y="5989320"/>
            <a:ext cx="667170" cy="230832"/>
          </a:xfrm>
          <a:prstGeom prst="rect">
            <a:avLst/>
          </a:prstGeom>
          <a:noFill/>
        </p:spPr>
        <p:txBody>
          <a:bodyPr wrap="none" rtlCol="0">
            <a:spAutoFit/>
          </a:bodyPr>
          <a:lstStyle/>
          <a:p>
            <a:r>
              <a:rPr lang="nl-BE" sz="900"/>
              <a:t>© Fluvius</a:t>
            </a:r>
          </a:p>
        </p:txBody>
      </p:sp>
    </p:spTree>
    <p:extLst>
      <p:ext uri="{BB962C8B-B14F-4D97-AF65-F5344CB8AC3E}">
        <p14:creationId xmlns:p14="http://schemas.microsoft.com/office/powerpoint/2010/main" val="4288460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25293-7CBD-23DB-63B7-25D188BE180E}"/>
            </a:ext>
          </a:extLst>
        </p:cNvPr>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32766437-2DCE-0F0A-5238-2AB30C5B5F19}"/>
              </a:ext>
            </a:extLst>
          </p:cNvPr>
          <p:cNvSpPr>
            <a:spLocks noGrp="1"/>
          </p:cNvSpPr>
          <p:nvPr>
            <p:ph idx="1"/>
          </p:nvPr>
        </p:nvSpPr>
        <p:spPr>
          <a:xfrm>
            <a:off x="474662" y="1316885"/>
            <a:ext cx="6210447" cy="4469192"/>
          </a:xfrm>
        </p:spPr>
        <p:txBody>
          <a:bodyPr/>
          <a:lstStyle/>
          <a:p>
            <a:r>
              <a:rPr lang="nl-BE" b="1"/>
              <a:t>Waarom bermen? </a:t>
            </a:r>
            <a:endParaRPr lang="nl-BE"/>
          </a:p>
          <a:p>
            <a:pPr marL="342900" indent="-342900">
              <a:buFont typeface="Arial" panose="020B0604020202020204" pitchFamily="34" charset="0"/>
              <a:buChar char="•"/>
            </a:pPr>
            <a:r>
              <a:rPr lang="nl-BE"/>
              <a:t>Als </a:t>
            </a:r>
            <a:r>
              <a:rPr lang="nl-BE" b="1"/>
              <a:t>doorvoer</a:t>
            </a:r>
            <a:r>
              <a:rPr lang="nl-BE"/>
              <a:t> van </a:t>
            </a:r>
            <a:r>
              <a:rPr lang="nl-BE" b="1"/>
              <a:t>regenwater</a:t>
            </a:r>
            <a:r>
              <a:rPr lang="nl-BE"/>
              <a:t> </a:t>
            </a:r>
            <a:r>
              <a:rPr lang="nl-BE" b="1"/>
              <a:t>niet</a:t>
            </a:r>
            <a:r>
              <a:rPr lang="nl-BE"/>
              <a:t> </a:t>
            </a:r>
            <a:r>
              <a:rPr lang="nl-BE" b="1"/>
              <a:t>nodig</a:t>
            </a:r>
            <a:r>
              <a:rPr lang="nl-BE"/>
              <a:t> is, kiezen we voor een berm in plaats van een gracht. </a:t>
            </a:r>
          </a:p>
          <a:p>
            <a:pPr marL="342900" indent="-342900">
              <a:buFont typeface="Arial" panose="020B0604020202020204" pitchFamily="34" charset="0"/>
              <a:buChar char="•"/>
            </a:pPr>
            <a:r>
              <a:rPr lang="nl-BE"/>
              <a:t>Ze vragen </a:t>
            </a:r>
            <a:r>
              <a:rPr lang="nl-BE" b="1"/>
              <a:t>minder</a:t>
            </a:r>
            <a:r>
              <a:rPr lang="nl-BE"/>
              <a:t> </a:t>
            </a:r>
            <a:r>
              <a:rPr lang="nl-BE" b="1"/>
              <a:t>onderhoud</a:t>
            </a:r>
            <a:r>
              <a:rPr lang="nl-BE"/>
              <a:t> dan grachten en je kan erop parkeren. </a:t>
            </a:r>
            <a:br>
              <a:rPr lang="nl-BE"/>
            </a:br>
            <a:endParaRPr lang="nl-BE"/>
          </a:p>
          <a:p>
            <a:r>
              <a:rPr lang="nl-BE" b="1"/>
              <a:t>Parkeren </a:t>
            </a:r>
            <a:r>
              <a:rPr lang="nl-BE"/>
              <a:t> </a:t>
            </a:r>
          </a:p>
          <a:p>
            <a:pPr marL="342900" indent="-342900">
              <a:buFont typeface="Arial" panose="020B0604020202020204" pitchFamily="34" charset="0"/>
              <a:buChar char="•"/>
            </a:pPr>
            <a:r>
              <a:rPr lang="nl-BE"/>
              <a:t>Na de aanleg hebben de bermen </a:t>
            </a:r>
            <a:r>
              <a:rPr lang="nl-BE" b="1"/>
              <a:t>een jaar </a:t>
            </a:r>
            <a:r>
              <a:rPr lang="nl-BE"/>
              <a:t>tijd nodig om het gras goed te laten wortelen en groeien. </a:t>
            </a:r>
          </a:p>
          <a:p>
            <a:pPr marL="342900" indent="-342900">
              <a:buFont typeface="Arial" panose="020B0604020202020204" pitchFamily="34" charset="0"/>
              <a:buChar char="•"/>
            </a:pPr>
            <a:r>
              <a:rPr lang="nl-BE"/>
              <a:t>Nadien kan er occasioneel op geparkeerd worden. </a:t>
            </a:r>
          </a:p>
          <a:p>
            <a:br>
              <a:rPr lang="nl-BE"/>
            </a:br>
            <a:endParaRPr lang="nl-BE"/>
          </a:p>
          <a:p>
            <a:endParaRPr lang="nl-BE"/>
          </a:p>
        </p:txBody>
      </p:sp>
      <p:sp>
        <p:nvSpPr>
          <p:cNvPr id="6" name="Titel 5">
            <a:extLst>
              <a:ext uri="{FF2B5EF4-FFF2-40B4-BE49-F238E27FC236}">
                <a16:creationId xmlns:a16="http://schemas.microsoft.com/office/drawing/2014/main" id="{8ACCD1D2-38CF-DE13-E8E8-0E184B7267DB}"/>
              </a:ext>
            </a:extLst>
          </p:cNvPr>
          <p:cNvSpPr>
            <a:spLocks noGrp="1"/>
          </p:cNvSpPr>
          <p:nvPr>
            <p:ph type="title"/>
          </p:nvPr>
        </p:nvSpPr>
        <p:spPr/>
        <p:txBody>
          <a:bodyPr/>
          <a:lstStyle/>
          <a:p>
            <a:r>
              <a:rPr lang="nl-BE"/>
              <a:t>Infiltratiebermen </a:t>
            </a:r>
          </a:p>
        </p:txBody>
      </p:sp>
      <p:sp>
        <p:nvSpPr>
          <p:cNvPr id="8" name="Tijdelijke aanduiding voor dianummer 7">
            <a:extLst>
              <a:ext uri="{FF2B5EF4-FFF2-40B4-BE49-F238E27FC236}">
                <a16:creationId xmlns:a16="http://schemas.microsoft.com/office/drawing/2014/main" id="{37183A03-9AD3-298A-BA8F-D08FD4B34949}"/>
              </a:ext>
            </a:extLst>
          </p:cNvPr>
          <p:cNvSpPr>
            <a:spLocks noGrp="1"/>
          </p:cNvSpPr>
          <p:nvPr>
            <p:ph type="sldNum" sz="quarter" idx="10"/>
          </p:nvPr>
        </p:nvSpPr>
        <p:spPr/>
        <p:txBody>
          <a:bodyPr/>
          <a:lstStyle/>
          <a:p>
            <a:fld id="{9FC8ED68-96CE-7944-ADE1-12D4522707F9}" type="slidenum">
              <a:rPr lang="nl-BE" smtClean="0"/>
              <a:pPr/>
              <a:t>17</a:t>
            </a:fld>
            <a:endParaRPr lang="nl-BE"/>
          </a:p>
        </p:txBody>
      </p:sp>
      <p:pic>
        <p:nvPicPr>
          <p:cNvPr id="1028" name="Picture 4" descr="Komvormige groenzones langs de weg die regenwater tijdelijk bufferen en laten insijpelen">
            <a:extLst>
              <a:ext uri="{FF2B5EF4-FFF2-40B4-BE49-F238E27FC236}">
                <a16:creationId xmlns:a16="http://schemas.microsoft.com/office/drawing/2014/main" id="{3BBB66FB-6AD1-DAEB-8DA8-C2C7C3D275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9458" y="1389269"/>
            <a:ext cx="4265012" cy="2840733"/>
          </a:xfrm>
          <a:prstGeom prst="rect">
            <a:avLst/>
          </a:prstGeom>
          <a:noFill/>
          <a:extLst>
            <a:ext uri="{909E8E84-426E-40DD-AFC4-6F175D3DCCD1}">
              <a14:hiddenFill xmlns:a14="http://schemas.microsoft.com/office/drawing/2010/main">
                <a:solidFill>
                  <a:srgbClr val="FFFFFF"/>
                </a:solidFill>
              </a14:hiddenFill>
            </a:ext>
          </a:extLst>
        </p:spPr>
      </p:pic>
      <p:sp>
        <p:nvSpPr>
          <p:cNvPr id="2" name="Tekstvak 1">
            <a:extLst>
              <a:ext uri="{FF2B5EF4-FFF2-40B4-BE49-F238E27FC236}">
                <a16:creationId xmlns:a16="http://schemas.microsoft.com/office/drawing/2014/main" id="{00A73DB1-1CB6-7885-470B-C0CC4A0BA90B}"/>
              </a:ext>
            </a:extLst>
          </p:cNvPr>
          <p:cNvSpPr txBox="1"/>
          <p:nvPr/>
        </p:nvSpPr>
        <p:spPr>
          <a:xfrm>
            <a:off x="7201770" y="4230002"/>
            <a:ext cx="667170" cy="230832"/>
          </a:xfrm>
          <a:prstGeom prst="rect">
            <a:avLst/>
          </a:prstGeom>
          <a:noFill/>
        </p:spPr>
        <p:txBody>
          <a:bodyPr wrap="none" rtlCol="0">
            <a:spAutoFit/>
          </a:bodyPr>
          <a:lstStyle/>
          <a:p>
            <a:r>
              <a:rPr lang="nl-BE" sz="900"/>
              <a:t>© Fluvius</a:t>
            </a:r>
          </a:p>
        </p:txBody>
      </p:sp>
    </p:spTree>
    <p:extLst>
      <p:ext uri="{BB962C8B-B14F-4D97-AF65-F5344CB8AC3E}">
        <p14:creationId xmlns:p14="http://schemas.microsoft.com/office/powerpoint/2010/main" val="8688302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DE3B1-9EF6-474C-1D9B-FAC04DD003D7}"/>
            </a:ext>
          </a:extLst>
        </p:cNvPr>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7293898F-6D99-CA0E-92FA-C6379F9DCBE4}"/>
              </a:ext>
            </a:extLst>
          </p:cNvPr>
          <p:cNvSpPr>
            <a:spLocks noGrp="1"/>
          </p:cNvSpPr>
          <p:nvPr>
            <p:ph idx="1"/>
          </p:nvPr>
        </p:nvSpPr>
        <p:spPr>
          <a:xfrm>
            <a:off x="598845" y="1316886"/>
            <a:ext cx="7087547" cy="4531654"/>
          </a:xfrm>
        </p:spPr>
        <p:txBody>
          <a:bodyPr/>
          <a:lstStyle/>
          <a:p>
            <a:pPr marL="342900" indent="-342900">
              <a:buFont typeface="Arial" panose="020B0604020202020204" pitchFamily="34" charset="0"/>
              <a:buChar char="•"/>
            </a:pPr>
            <a:r>
              <a:rPr lang="nl-BE"/>
              <a:t>De nutsleidingen worden </a:t>
            </a:r>
            <a:r>
              <a:rPr lang="nl-BE" b="1"/>
              <a:t>vernieuwd</a:t>
            </a:r>
            <a:r>
              <a:rPr lang="nl-BE"/>
              <a:t> voor de echte werken plaatsvinden. </a:t>
            </a:r>
          </a:p>
          <a:p>
            <a:pPr marL="342900" indent="-342900">
              <a:buFont typeface="Arial" panose="020B0604020202020204" pitchFamily="34" charset="0"/>
              <a:buChar char="•"/>
            </a:pPr>
            <a:r>
              <a:rPr lang="nl-BE"/>
              <a:t>Enkele </a:t>
            </a:r>
            <a:r>
              <a:rPr lang="nl-BE" b="1"/>
              <a:t>verbeteringen</a:t>
            </a:r>
            <a:r>
              <a:rPr lang="nl-BE"/>
              <a:t>: </a:t>
            </a:r>
          </a:p>
          <a:p>
            <a:pPr marL="800100" lvl="1" indent="-342900">
              <a:buFont typeface="Arial" panose="020B0604020202020204" pitchFamily="34" charset="0"/>
              <a:buChar char="•"/>
            </a:pPr>
            <a:r>
              <a:rPr lang="nl-BE"/>
              <a:t>Openbare verlichting wordt duurzame ledverlichting </a:t>
            </a:r>
          </a:p>
          <a:p>
            <a:pPr marL="800100" lvl="1" indent="-342900">
              <a:buFont typeface="Arial" panose="020B0604020202020204" pitchFamily="34" charset="0"/>
              <a:buChar char="•"/>
            </a:pPr>
            <a:r>
              <a:rPr lang="nl-BE"/>
              <a:t>Asbestcementbuizen van waterleiding worden vervangen door PVC-buizen </a:t>
            </a:r>
          </a:p>
          <a:p>
            <a:pPr marL="800100" lvl="1" indent="-342900">
              <a:buFont typeface="Arial" panose="020B0604020202020204" pitchFamily="34" charset="0"/>
              <a:buChar char="•"/>
            </a:pPr>
            <a:r>
              <a:rPr lang="nl-BE"/>
              <a:t>Bovengrondse leidingen worden ondergronds aangelegd </a:t>
            </a:r>
          </a:p>
          <a:p>
            <a:pPr marL="342900" indent="-342900">
              <a:buFont typeface="Arial" panose="020B0604020202020204" pitchFamily="34" charset="0"/>
              <a:buChar char="•"/>
            </a:pPr>
            <a:r>
              <a:rPr lang="nl-BE"/>
              <a:t>Werken door </a:t>
            </a:r>
            <a:r>
              <a:rPr lang="nl-BE" b="1"/>
              <a:t>nutsmaatschappijen</a:t>
            </a:r>
            <a:r>
              <a:rPr lang="nl-BE"/>
              <a:t>: </a:t>
            </a:r>
          </a:p>
          <a:p>
            <a:pPr marL="800100" lvl="1" indent="-342900">
              <a:buFont typeface="Arial" panose="020B0604020202020204" pitchFamily="34" charset="0"/>
              <a:buChar char="•"/>
            </a:pPr>
            <a:r>
              <a:rPr lang="nl-BE"/>
              <a:t>De nutsmaatschappijen communiceren zelf over werken, hinder … </a:t>
            </a:r>
          </a:p>
          <a:p>
            <a:pPr marL="800100" lvl="1" indent="-342900">
              <a:buFont typeface="Arial" panose="020B0604020202020204" pitchFamily="34" charset="0"/>
              <a:buChar char="•"/>
            </a:pPr>
            <a:r>
              <a:rPr lang="nl-BE"/>
              <a:t>Persoonlijke brief van aannemer in bus bij hinder </a:t>
            </a:r>
          </a:p>
          <a:p>
            <a:endParaRPr lang="nl-BE"/>
          </a:p>
          <a:p>
            <a:endParaRPr lang="nl-BE"/>
          </a:p>
        </p:txBody>
      </p:sp>
      <p:sp>
        <p:nvSpPr>
          <p:cNvPr id="6" name="Titel 5">
            <a:extLst>
              <a:ext uri="{FF2B5EF4-FFF2-40B4-BE49-F238E27FC236}">
                <a16:creationId xmlns:a16="http://schemas.microsoft.com/office/drawing/2014/main" id="{05A9466D-42AE-CB93-3E14-9985D7B33C7A}"/>
              </a:ext>
            </a:extLst>
          </p:cNvPr>
          <p:cNvSpPr>
            <a:spLocks noGrp="1"/>
          </p:cNvSpPr>
          <p:nvPr>
            <p:ph type="title"/>
          </p:nvPr>
        </p:nvSpPr>
        <p:spPr/>
        <p:txBody>
          <a:bodyPr/>
          <a:lstStyle/>
          <a:p>
            <a:r>
              <a:rPr lang="nl-BE"/>
              <a:t>Nieuwe nutsleidingen </a:t>
            </a:r>
          </a:p>
        </p:txBody>
      </p:sp>
      <p:sp>
        <p:nvSpPr>
          <p:cNvPr id="8" name="Tijdelijke aanduiding voor dianummer 7">
            <a:extLst>
              <a:ext uri="{FF2B5EF4-FFF2-40B4-BE49-F238E27FC236}">
                <a16:creationId xmlns:a16="http://schemas.microsoft.com/office/drawing/2014/main" id="{1747766D-E155-9F85-CD5B-33BB5F49F898}"/>
              </a:ext>
            </a:extLst>
          </p:cNvPr>
          <p:cNvSpPr>
            <a:spLocks noGrp="1"/>
          </p:cNvSpPr>
          <p:nvPr>
            <p:ph type="sldNum" sz="quarter" idx="10"/>
          </p:nvPr>
        </p:nvSpPr>
        <p:spPr/>
        <p:txBody>
          <a:bodyPr/>
          <a:lstStyle/>
          <a:p>
            <a:fld id="{9FC8ED68-96CE-7944-ADE1-12D4522707F9}" type="slidenum">
              <a:rPr lang="nl-BE" smtClean="0"/>
              <a:pPr/>
              <a:t>18</a:t>
            </a:fld>
            <a:endParaRPr lang="nl-BE"/>
          </a:p>
        </p:txBody>
      </p:sp>
      <p:pic>
        <p:nvPicPr>
          <p:cNvPr id="2" name="Afbeelding 1" descr="Afbeelding met gras, buiten&#10;&#10;Automatisch gegenereerde beschrijving">
            <a:extLst>
              <a:ext uri="{FF2B5EF4-FFF2-40B4-BE49-F238E27FC236}">
                <a16:creationId xmlns:a16="http://schemas.microsoft.com/office/drawing/2014/main" id="{470FFE7C-3AAE-A9C1-9F8B-5BDC8FBA44E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206501" y="1389314"/>
            <a:ext cx="3510158" cy="3882202"/>
          </a:xfrm>
          <a:prstGeom prst="rect">
            <a:avLst/>
          </a:prstGeom>
          <a:effectLst/>
        </p:spPr>
      </p:pic>
      <p:sp>
        <p:nvSpPr>
          <p:cNvPr id="3" name="Tekstvak 2">
            <a:extLst>
              <a:ext uri="{FF2B5EF4-FFF2-40B4-BE49-F238E27FC236}">
                <a16:creationId xmlns:a16="http://schemas.microsoft.com/office/drawing/2014/main" id="{6850F3CA-1DC0-2F55-6B7E-EB3A56BDF96B}"/>
              </a:ext>
            </a:extLst>
          </p:cNvPr>
          <p:cNvSpPr txBox="1"/>
          <p:nvPr/>
        </p:nvSpPr>
        <p:spPr>
          <a:xfrm>
            <a:off x="8111904" y="5294169"/>
            <a:ext cx="1039067" cy="230832"/>
          </a:xfrm>
          <a:prstGeom prst="rect">
            <a:avLst/>
          </a:prstGeom>
          <a:noFill/>
        </p:spPr>
        <p:txBody>
          <a:bodyPr wrap="none" rtlCol="0">
            <a:spAutoFit/>
          </a:bodyPr>
          <a:lstStyle/>
          <a:p>
            <a:r>
              <a:rPr lang="nl-BE" sz="900"/>
              <a:t>© Willemen Infra</a:t>
            </a:r>
          </a:p>
        </p:txBody>
      </p:sp>
    </p:spTree>
    <p:extLst>
      <p:ext uri="{BB962C8B-B14F-4D97-AF65-F5344CB8AC3E}">
        <p14:creationId xmlns:p14="http://schemas.microsoft.com/office/powerpoint/2010/main" val="6994475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F57BC5-7BFA-9560-66E3-4741A97DC9D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BF2AF29-D9DB-CEE6-C10D-4B02C1B8BD50}"/>
              </a:ext>
            </a:extLst>
          </p:cNvPr>
          <p:cNvSpPr>
            <a:spLocks noGrp="1"/>
          </p:cNvSpPr>
          <p:nvPr>
            <p:ph type="title"/>
          </p:nvPr>
        </p:nvSpPr>
        <p:spPr>
          <a:xfrm>
            <a:off x="6349042" y="5246665"/>
            <a:ext cx="5183652" cy="1123296"/>
          </a:xfrm>
        </p:spPr>
        <p:txBody>
          <a:bodyPr/>
          <a:lstStyle/>
          <a:p>
            <a:r>
              <a:rPr lang="nl-BE"/>
              <a:t>Volgende stappen</a:t>
            </a:r>
          </a:p>
        </p:txBody>
      </p:sp>
    </p:spTree>
    <p:extLst>
      <p:ext uri="{BB962C8B-B14F-4D97-AF65-F5344CB8AC3E}">
        <p14:creationId xmlns:p14="http://schemas.microsoft.com/office/powerpoint/2010/main" val="2921586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E6438-7077-A4A0-A3D0-B54D3716E147}"/>
            </a:ext>
          </a:extLst>
        </p:cNvPr>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0280F093-E841-CA7E-6B8F-DBD3DF70F58E}"/>
              </a:ext>
            </a:extLst>
          </p:cNvPr>
          <p:cNvSpPr>
            <a:spLocks noGrp="1"/>
          </p:cNvSpPr>
          <p:nvPr>
            <p:ph idx="1"/>
          </p:nvPr>
        </p:nvSpPr>
        <p:spPr>
          <a:xfrm>
            <a:off x="598845" y="1316885"/>
            <a:ext cx="10793055" cy="4550515"/>
          </a:xfrm>
        </p:spPr>
        <p:txBody>
          <a:bodyPr/>
          <a:lstStyle/>
          <a:p>
            <a:pPr marL="342900" indent="-342900">
              <a:buFont typeface="Arial" panose="020B0604020202020204" pitchFamily="34" charset="0"/>
              <a:buChar char="•"/>
            </a:pPr>
            <a:r>
              <a:rPr lang="nl-BE" b="1"/>
              <a:t>Binnenkort</a:t>
            </a:r>
            <a:r>
              <a:rPr lang="nl-BE"/>
              <a:t>: Openbaar onderzoek voor lopende omgevingsvergunningsaanvraag  </a:t>
            </a:r>
          </a:p>
          <a:p>
            <a:pPr marL="342900" indent="-342900">
              <a:buFont typeface="Arial" panose="020B0604020202020204" pitchFamily="34" charset="0"/>
              <a:buChar char="•"/>
            </a:pPr>
            <a:r>
              <a:rPr lang="nl-BE" b="1"/>
              <a:t>Na</a:t>
            </a:r>
            <a:r>
              <a:rPr lang="nl-BE"/>
              <a:t> </a:t>
            </a:r>
            <a:r>
              <a:rPr lang="nl-BE" b="1"/>
              <a:t>goedkeuring</a:t>
            </a:r>
            <a:r>
              <a:rPr lang="nl-BE"/>
              <a:t> </a:t>
            </a:r>
            <a:r>
              <a:rPr lang="nl-BE" b="1"/>
              <a:t>omgevingsvergunning</a:t>
            </a:r>
            <a:r>
              <a:rPr lang="nl-BE"/>
              <a:t>: de aanbestedingsprocedure wordt opgestart. Op basis van de criteria wordt een aannemer gekozen die de werken zal uitvoeren. </a:t>
            </a:r>
          </a:p>
          <a:p>
            <a:pPr marL="342900" indent="-342900">
              <a:buFont typeface="Arial" panose="020B0604020202020204" pitchFamily="34" charset="0"/>
              <a:buChar char="•"/>
            </a:pPr>
            <a:r>
              <a:rPr lang="nl-BE" b="1"/>
              <a:t>Voorjaar</a:t>
            </a:r>
            <a:r>
              <a:rPr lang="nl-BE"/>
              <a:t> </a:t>
            </a:r>
            <a:r>
              <a:rPr lang="nl-BE" b="1"/>
              <a:t>2027</a:t>
            </a:r>
            <a:r>
              <a:rPr lang="nl-BE"/>
              <a:t>: De werken gaan van start. </a:t>
            </a:r>
          </a:p>
          <a:p>
            <a:endParaRPr lang="nl-BE"/>
          </a:p>
          <a:p>
            <a:endParaRPr lang="nl-BE"/>
          </a:p>
        </p:txBody>
      </p:sp>
      <p:sp>
        <p:nvSpPr>
          <p:cNvPr id="6" name="Titel 5">
            <a:extLst>
              <a:ext uri="{FF2B5EF4-FFF2-40B4-BE49-F238E27FC236}">
                <a16:creationId xmlns:a16="http://schemas.microsoft.com/office/drawing/2014/main" id="{7099C038-16B0-38DD-0130-E29512F4DC3A}"/>
              </a:ext>
            </a:extLst>
          </p:cNvPr>
          <p:cNvSpPr>
            <a:spLocks noGrp="1"/>
          </p:cNvSpPr>
          <p:nvPr>
            <p:ph type="title"/>
          </p:nvPr>
        </p:nvSpPr>
        <p:spPr/>
        <p:txBody>
          <a:bodyPr/>
          <a:lstStyle/>
          <a:p>
            <a:r>
              <a:rPr lang="nl-BE"/>
              <a:t>Volgende stappen</a:t>
            </a:r>
          </a:p>
        </p:txBody>
      </p:sp>
      <p:sp>
        <p:nvSpPr>
          <p:cNvPr id="8" name="Tijdelijke aanduiding voor dianummer 7">
            <a:extLst>
              <a:ext uri="{FF2B5EF4-FFF2-40B4-BE49-F238E27FC236}">
                <a16:creationId xmlns:a16="http://schemas.microsoft.com/office/drawing/2014/main" id="{35F54011-B882-524D-9498-96DC1774B81D}"/>
              </a:ext>
            </a:extLst>
          </p:cNvPr>
          <p:cNvSpPr>
            <a:spLocks noGrp="1"/>
          </p:cNvSpPr>
          <p:nvPr>
            <p:ph type="sldNum" sz="quarter" idx="10"/>
          </p:nvPr>
        </p:nvSpPr>
        <p:spPr/>
        <p:txBody>
          <a:bodyPr/>
          <a:lstStyle/>
          <a:p>
            <a:fld id="{9FC8ED68-96CE-7944-ADE1-12D4522707F9}" type="slidenum">
              <a:rPr lang="nl-BE" smtClean="0"/>
              <a:pPr/>
              <a:t>20</a:t>
            </a:fld>
            <a:endParaRPr lang="nl-BE"/>
          </a:p>
        </p:txBody>
      </p:sp>
    </p:spTree>
    <p:extLst>
      <p:ext uri="{BB962C8B-B14F-4D97-AF65-F5344CB8AC3E}">
        <p14:creationId xmlns:p14="http://schemas.microsoft.com/office/powerpoint/2010/main" val="15515829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0024B-702B-EB35-EC5F-5721DBE0216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C3547F6-08C3-3A3A-2C32-F9F83138E981}"/>
              </a:ext>
            </a:extLst>
          </p:cNvPr>
          <p:cNvSpPr>
            <a:spLocks noGrp="1"/>
          </p:cNvSpPr>
          <p:nvPr>
            <p:ph type="title"/>
          </p:nvPr>
        </p:nvSpPr>
        <p:spPr>
          <a:xfrm>
            <a:off x="6349042" y="5246665"/>
            <a:ext cx="5183652" cy="1123296"/>
          </a:xfrm>
        </p:spPr>
        <p:txBody>
          <a:bodyPr/>
          <a:lstStyle/>
          <a:p>
            <a:r>
              <a:rPr lang="nl-BE"/>
              <a:t>Veelgestelde vragen</a:t>
            </a:r>
          </a:p>
        </p:txBody>
      </p:sp>
    </p:spTree>
    <p:extLst>
      <p:ext uri="{BB962C8B-B14F-4D97-AF65-F5344CB8AC3E}">
        <p14:creationId xmlns:p14="http://schemas.microsoft.com/office/powerpoint/2010/main" val="29387433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73F7A4-591D-1A99-41B3-3640B3B8D3C5}"/>
            </a:ext>
          </a:extLst>
        </p:cNvPr>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DB6A6560-133F-64B0-7954-80491B0A82AC}"/>
              </a:ext>
            </a:extLst>
          </p:cNvPr>
          <p:cNvSpPr>
            <a:spLocks noGrp="1"/>
          </p:cNvSpPr>
          <p:nvPr>
            <p:ph idx="1"/>
          </p:nvPr>
        </p:nvSpPr>
        <p:spPr>
          <a:xfrm>
            <a:off x="598845" y="1316885"/>
            <a:ext cx="10793055" cy="4550515"/>
          </a:xfrm>
        </p:spPr>
        <p:txBody>
          <a:bodyPr/>
          <a:lstStyle/>
          <a:p>
            <a:pPr marL="342900" indent="-342900">
              <a:buFont typeface="Arial" panose="020B0604020202020204" pitchFamily="34" charset="0"/>
              <a:buChar char="•"/>
            </a:pPr>
            <a:r>
              <a:rPr lang="nl-BE" b="1"/>
              <a:t>Is er een premie voor de afkoppeling van regen- en afvalwater?</a:t>
            </a:r>
            <a:br>
              <a:rPr lang="nl-BE" b="1"/>
            </a:br>
            <a:r>
              <a:rPr lang="nl-BE"/>
              <a:t>De afkoppelingsdeskundige komt persoonlijk bij u langs om uw situatie te bekijken. De deskundige geeft advies over hoe het regen- en afvalwater afgekoppeld moet worden. Als u een positieve beoordeling ontvangt, krijgt u een premie van €500.  </a:t>
            </a:r>
            <a:br>
              <a:rPr lang="nl-BE"/>
            </a:br>
            <a:endParaRPr lang="nl-BE"/>
          </a:p>
          <a:p>
            <a:pPr marL="342900" indent="-342900">
              <a:buFont typeface="Arial" panose="020B0604020202020204" pitchFamily="34" charset="0"/>
              <a:buChar char="•"/>
            </a:pPr>
            <a:r>
              <a:rPr lang="nl-BE" b="1"/>
              <a:t>Wanneer is er meer informatie over de timing van de werken? </a:t>
            </a:r>
            <a:br>
              <a:rPr lang="nl-BE" b="1"/>
            </a:br>
            <a:r>
              <a:rPr lang="nl-BE"/>
              <a:t>Voor de werken starten organiseert de gemeente samen met de geselecteerde aannemer een infomoment. Tijdens dat moment wordt de praktische informatie over het verloop van de werken gegeven. </a:t>
            </a:r>
          </a:p>
          <a:p>
            <a:endParaRPr lang="nl-BE"/>
          </a:p>
          <a:p>
            <a:endParaRPr lang="nl-BE"/>
          </a:p>
        </p:txBody>
      </p:sp>
      <p:sp>
        <p:nvSpPr>
          <p:cNvPr id="6" name="Titel 5">
            <a:extLst>
              <a:ext uri="{FF2B5EF4-FFF2-40B4-BE49-F238E27FC236}">
                <a16:creationId xmlns:a16="http://schemas.microsoft.com/office/drawing/2014/main" id="{DF5C40A6-A4FB-84A3-E448-BFF78DCB466A}"/>
              </a:ext>
            </a:extLst>
          </p:cNvPr>
          <p:cNvSpPr>
            <a:spLocks noGrp="1"/>
          </p:cNvSpPr>
          <p:nvPr>
            <p:ph type="title"/>
          </p:nvPr>
        </p:nvSpPr>
        <p:spPr/>
        <p:txBody>
          <a:bodyPr/>
          <a:lstStyle/>
          <a:p>
            <a:r>
              <a:rPr lang="nl-BE"/>
              <a:t>Enkele veelgestelde vragen beantwoord </a:t>
            </a:r>
          </a:p>
        </p:txBody>
      </p:sp>
      <p:sp>
        <p:nvSpPr>
          <p:cNvPr id="8" name="Tijdelijke aanduiding voor dianummer 7">
            <a:extLst>
              <a:ext uri="{FF2B5EF4-FFF2-40B4-BE49-F238E27FC236}">
                <a16:creationId xmlns:a16="http://schemas.microsoft.com/office/drawing/2014/main" id="{3422359E-2A84-ED42-B278-E358D7787AB0}"/>
              </a:ext>
            </a:extLst>
          </p:cNvPr>
          <p:cNvSpPr>
            <a:spLocks noGrp="1"/>
          </p:cNvSpPr>
          <p:nvPr>
            <p:ph type="sldNum" sz="quarter" idx="10"/>
          </p:nvPr>
        </p:nvSpPr>
        <p:spPr/>
        <p:txBody>
          <a:bodyPr/>
          <a:lstStyle/>
          <a:p>
            <a:fld id="{9FC8ED68-96CE-7944-ADE1-12D4522707F9}" type="slidenum">
              <a:rPr lang="nl-BE" smtClean="0"/>
              <a:pPr/>
              <a:t>22</a:t>
            </a:fld>
            <a:endParaRPr lang="nl-BE"/>
          </a:p>
        </p:txBody>
      </p:sp>
    </p:spTree>
    <p:extLst>
      <p:ext uri="{BB962C8B-B14F-4D97-AF65-F5344CB8AC3E}">
        <p14:creationId xmlns:p14="http://schemas.microsoft.com/office/powerpoint/2010/main" val="33459500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A9155-0257-22D0-53B3-15ECA619CC9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FCCFB94-0689-12B6-C8E0-865A0B0840A1}"/>
              </a:ext>
            </a:extLst>
          </p:cNvPr>
          <p:cNvSpPr>
            <a:spLocks noGrp="1"/>
          </p:cNvSpPr>
          <p:nvPr>
            <p:ph type="title"/>
          </p:nvPr>
        </p:nvSpPr>
        <p:spPr>
          <a:xfrm>
            <a:off x="6349042" y="5246665"/>
            <a:ext cx="5183652" cy="1123296"/>
          </a:xfrm>
        </p:spPr>
        <p:txBody>
          <a:bodyPr/>
          <a:lstStyle/>
          <a:p>
            <a:r>
              <a:rPr lang="nl-BE"/>
              <a:t>Blijf op de hoogte</a:t>
            </a:r>
          </a:p>
        </p:txBody>
      </p:sp>
    </p:spTree>
    <p:extLst>
      <p:ext uri="{BB962C8B-B14F-4D97-AF65-F5344CB8AC3E}">
        <p14:creationId xmlns:p14="http://schemas.microsoft.com/office/powerpoint/2010/main" val="26960643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E066F-1373-3158-86A5-21A681132D03}"/>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2EE68CCA-3B8F-B5D4-9F27-417CC05A2390}"/>
              </a:ext>
            </a:extLst>
          </p:cNvPr>
          <p:cNvSpPr>
            <a:spLocks noGrp="1"/>
          </p:cNvSpPr>
          <p:nvPr>
            <p:ph type="title"/>
          </p:nvPr>
        </p:nvSpPr>
        <p:spPr/>
        <p:txBody>
          <a:bodyPr/>
          <a:lstStyle/>
          <a:p>
            <a:r>
              <a:rPr lang="nl-BE"/>
              <a:t>Blijf op de hoogte van de werken </a:t>
            </a:r>
          </a:p>
        </p:txBody>
      </p:sp>
      <p:sp>
        <p:nvSpPr>
          <p:cNvPr id="8" name="Tijdelijke aanduiding voor dianummer 7">
            <a:extLst>
              <a:ext uri="{FF2B5EF4-FFF2-40B4-BE49-F238E27FC236}">
                <a16:creationId xmlns:a16="http://schemas.microsoft.com/office/drawing/2014/main" id="{F76DD290-B7E3-D609-5FB6-150C73B8D369}"/>
              </a:ext>
            </a:extLst>
          </p:cNvPr>
          <p:cNvSpPr>
            <a:spLocks noGrp="1"/>
          </p:cNvSpPr>
          <p:nvPr>
            <p:ph type="sldNum" sz="quarter" idx="10"/>
          </p:nvPr>
        </p:nvSpPr>
        <p:spPr/>
        <p:txBody>
          <a:bodyPr/>
          <a:lstStyle/>
          <a:p>
            <a:fld id="{9FC8ED68-96CE-7944-ADE1-12D4522707F9}" type="slidenum">
              <a:rPr lang="nl-BE" smtClean="0"/>
              <a:pPr/>
              <a:t>24</a:t>
            </a:fld>
            <a:endParaRPr lang="nl-BE"/>
          </a:p>
        </p:txBody>
      </p:sp>
      <p:sp>
        <p:nvSpPr>
          <p:cNvPr id="2" name="Tijdelijke aanduiding voor inhoud 6">
            <a:extLst>
              <a:ext uri="{FF2B5EF4-FFF2-40B4-BE49-F238E27FC236}">
                <a16:creationId xmlns:a16="http://schemas.microsoft.com/office/drawing/2014/main" id="{4498EA3C-3CE4-A5D0-0C3B-9F63AB812415}"/>
              </a:ext>
            </a:extLst>
          </p:cNvPr>
          <p:cNvSpPr>
            <a:spLocks noGrp="1"/>
          </p:cNvSpPr>
          <p:nvPr>
            <p:ph idx="1"/>
          </p:nvPr>
        </p:nvSpPr>
        <p:spPr>
          <a:xfrm>
            <a:off x="598845" y="1316885"/>
            <a:ext cx="10793055" cy="4550515"/>
          </a:xfrm>
        </p:spPr>
        <p:txBody>
          <a:bodyPr/>
          <a:lstStyle/>
          <a:p>
            <a:pPr marL="342900" indent="-342900">
              <a:buFont typeface="Arial" panose="020B0604020202020204" pitchFamily="34" charset="0"/>
              <a:buChar char="•"/>
            </a:pPr>
            <a:endParaRPr lang="nl-BE">
              <a:highlight>
                <a:srgbClr val="FFFF00"/>
              </a:highlight>
            </a:endParaRPr>
          </a:p>
          <a:p>
            <a:pPr marL="342900" indent="-342900">
              <a:buFont typeface="Arial" panose="020B0604020202020204" pitchFamily="34" charset="0"/>
              <a:buChar char="•"/>
            </a:pPr>
            <a:endParaRPr lang="nl-BE">
              <a:highlight>
                <a:srgbClr val="FFFF00"/>
              </a:highlight>
            </a:endParaRPr>
          </a:p>
          <a:p>
            <a:pPr marL="342900" indent="-342900">
              <a:buFont typeface="Arial" panose="020B0604020202020204" pitchFamily="34" charset="0"/>
              <a:buChar char="•"/>
            </a:pPr>
            <a:endParaRPr lang="nl-BE">
              <a:highlight>
                <a:srgbClr val="FFFF00"/>
              </a:highlight>
            </a:endParaRPr>
          </a:p>
          <a:p>
            <a:pPr marL="342900" indent="-342900">
              <a:buFont typeface="Arial" panose="020B0604020202020204" pitchFamily="34" charset="0"/>
              <a:buChar char="•"/>
            </a:pPr>
            <a:endParaRPr lang="nl-BE">
              <a:highlight>
                <a:srgbClr val="FFFF00"/>
              </a:highlight>
            </a:endParaRPr>
          </a:p>
          <a:p>
            <a:endParaRPr lang="nl-BE">
              <a:highlight>
                <a:srgbClr val="FFFF00"/>
              </a:highlight>
            </a:endParaRPr>
          </a:p>
          <a:p>
            <a:endParaRPr lang="nl-BE"/>
          </a:p>
          <a:p>
            <a:endParaRPr lang="nl-BE"/>
          </a:p>
        </p:txBody>
      </p:sp>
      <p:sp>
        <p:nvSpPr>
          <p:cNvPr id="11" name="Tekstvak 10">
            <a:extLst>
              <a:ext uri="{FF2B5EF4-FFF2-40B4-BE49-F238E27FC236}">
                <a16:creationId xmlns:a16="http://schemas.microsoft.com/office/drawing/2014/main" id="{AF1CDF79-1AE0-EF86-6874-BA7FC9EDA92A}"/>
              </a:ext>
            </a:extLst>
          </p:cNvPr>
          <p:cNvSpPr txBox="1"/>
          <p:nvPr/>
        </p:nvSpPr>
        <p:spPr>
          <a:xfrm>
            <a:off x="2879433" y="6055200"/>
            <a:ext cx="1944906" cy="307777"/>
          </a:xfrm>
          <a:prstGeom prst="rect">
            <a:avLst/>
          </a:prstGeom>
          <a:noFill/>
        </p:spPr>
        <p:txBody>
          <a:bodyPr wrap="square" rtlCol="0">
            <a:spAutoFit/>
          </a:bodyPr>
          <a:lstStyle/>
          <a:p>
            <a:r>
              <a:rPr lang="nl-BE" sz="1400" b="1" u="none" strike="noStrike">
                <a:solidFill>
                  <a:schemeClr val="accent1"/>
                </a:solidFill>
                <a:effectLst/>
                <a:latin typeface="Arial" panose="020B0604020202020204" pitchFamily="34" charset="0"/>
                <a:cs typeface="Arial" panose="020B0604020202020204" pitchFamily="34" charset="0"/>
              </a:rPr>
              <a:t>013 390 590</a:t>
            </a:r>
            <a:endParaRPr lang="nl-BE" sz="1400" b="1">
              <a:solidFill>
                <a:schemeClr val="accent1"/>
              </a:solidFill>
              <a:latin typeface="Arial" panose="020B0604020202020204" pitchFamily="34" charset="0"/>
              <a:cs typeface="Arial" panose="020B0604020202020204" pitchFamily="34" charset="0"/>
            </a:endParaRPr>
          </a:p>
        </p:txBody>
      </p:sp>
      <p:pic>
        <p:nvPicPr>
          <p:cNvPr id="12" name="Afbeelding 11">
            <a:extLst>
              <a:ext uri="{FF2B5EF4-FFF2-40B4-BE49-F238E27FC236}">
                <a16:creationId xmlns:a16="http://schemas.microsoft.com/office/drawing/2014/main" id="{78F557F6-1B5E-0846-5D96-7521F9D4036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419046" y="6041856"/>
            <a:ext cx="307777" cy="307777"/>
          </a:xfrm>
          <a:prstGeom prst="rect">
            <a:avLst/>
          </a:prstGeom>
        </p:spPr>
      </p:pic>
      <p:pic>
        <p:nvPicPr>
          <p:cNvPr id="13" name="Afbeelding 12">
            <a:extLst>
              <a:ext uri="{FF2B5EF4-FFF2-40B4-BE49-F238E27FC236}">
                <a16:creationId xmlns:a16="http://schemas.microsoft.com/office/drawing/2014/main" id="{C105F8C1-F0CE-C7D8-5A2E-558BB7C9C7B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4348243">
            <a:off x="2963036" y="1291074"/>
            <a:ext cx="418453" cy="614603"/>
          </a:xfrm>
          <a:prstGeom prst="rect">
            <a:avLst/>
          </a:prstGeom>
        </p:spPr>
      </p:pic>
      <p:pic>
        <p:nvPicPr>
          <p:cNvPr id="4" name="Afbeelding 3" descr="Afbeelding met Graphics, Lettertype, ontwerp&#10;&#10;Door AI gegenereerde inhoud is mogelijk onjuist.">
            <a:extLst>
              <a:ext uri="{FF2B5EF4-FFF2-40B4-BE49-F238E27FC236}">
                <a16:creationId xmlns:a16="http://schemas.microsoft.com/office/drawing/2014/main" id="{866208AD-9710-D909-11E3-3FF2FE966230}"/>
              </a:ext>
            </a:extLst>
          </p:cNvPr>
          <p:cNvPicPr>
            <a:picLocks noChangeAspect="1"/>
          </p:cNvPicPr>
          <p:nvPr/>
        </p:nvPicPr>
        <p:blipFill>
          <a:blip r:embed="rId5"/>
          <a:stretch>
            <a:fillRect/>
          </a:stretch>
        </p:blipFill>
        <p:spPr>
          <a:xfrm>
            <a:off x="8382617" y="1162997"/>
            <a:ext cx="880692" cy="880692"/>
          </a:xfrm>
          <a:prstGeom prst="rect">
            <a:avLst/>
          </a:prstGeom>
        </p:spPr>
      </p:pic>
      <p:pic>
        <p:nvPicPr>
          <p:cNvPr id="9" name="Afbeelding 8" descr="Afbeelding met schermopname, Rechthoek, ontwerp, kunst&#10;&#10;Door AI gegenereerde inhoud is mogelijk onjuist.">
            <a:extLst>
              <a:ext uri="{FF2B5EF4-FFF2-40B4-BE49-F238E27FC236}">
                <a16:creationId xmlns:a16="http://schemas.microsoft.com/office/drawing/2014/main" id="{869D1DA5-1EEB-911F-3C62-3AE9CE2179C4}"/>
              </a:ext>
            </a:extLst>
          </p:cNvPr>
          <p:cNvPicPr>
            <a:picLocks noChangeAspect="1"/>
          </p:cNvPicPr>
          <p:nvPr/>
        </p:nvPicPr>
        <p:blipFill>
          <a:blip r:embed="rId6"/>
          <a:stretch>
            <a:fillRect/>
          </a:stretch>
        </p:blipFill>
        <p:spPr>
          <a:xfrm>
            <a:off x="5565595" y="1211882"/>
            <a:ext cx="745170" cy="745170"/>
          </a:xfrm>
          <a:prstGeom prst="rect">
            <a:avLst/>
          </a:prstGeom>
        </p:spPr>
      </p:pic>
      <p:sp>
        <p:nvSpPr>
          <p:cNvPr id="3" name="Tekstvak 2">
            <a:extLst>
              <a:ext uri="{FF2B5EF4-FFF2-40B4-BE49-F238E27FC236}">
                <a16:creationId xmlns:a16="http://schemas.microsoft.com/office/drawing/2014/main" id="{22CA0DE5-29CE-3602-3630-5A7D15C6C2A6}"/>
              </a:ext>
            </a:extLst>
          </p:cNvPr>
          <p:cNvSpPr txBox="1"/>
          <p:nvPr/>
        </p:nvSpPr>
        <p:spPr>
          <a:xfrm>
            <a:off x="2595481" y="1952194"/>
            <a:ext cx="1025730" cy="338554"/>
          </a:xfrm>
          <a:prstGeom prst="rect">
            <a:avLst/>
          </a:prstGeom>
          <a:noFill/>
        </p:spPr>
        <p:txBody>
          <a:bodyPr wrap="none" rtlCol="0">
            <a:spAutoFit/>
          </a:bodyPr>
          <a:lstStyle/>
          <a:p>
            <a:r>
              <a:rPr lang="nl-BE" sz="1600" b="1"/>
              <a:t>Website</a:t>
            </a:r>
            <a:r>
              <a:rPr lang="nl-BE" sz="1600"/>
              <a:t> </a:t>
            </a:r>
          </a:p>
        </p:txBody>
      </p:sp>
      <p:cxnSp>
        <p:nvCxnSpPr>
          <p:cNvPr id="17" name="Rechte verbindingslijn 16">
            <a:extLst>
              <a:ext uri="{FF2B5EF4-FFF2-40B4-BE49-F238E27FC236}">
                <a16:creationId xmlns:a16="http://schemas.microsoft.com/office/drawing/2014/main" id="{019EB247-1BE6-1738-48FF-D1801495EC1E}"/>
              </a:ext>
            </a:extLst>
          </p:cNvPr>
          <p:cNvCxnSpPr>
            <a:cxnSpLocks/>
          </p:cNvCxnSpPr>
          <p:nvPr/>
        </p:nvCxnSpPr>
        <p:spPr>
          <a:xfrm>
            <a:off x="3108346" y="2445288"/>
            <a:ext cx="0" cy="801918"/>
          </a:xfrm>
          <a:prstGeom prst="line">
            <a:avLst/>
          </a:prstGeom>
        </p:spPr>
        <p:style>
          <a:lnRef idx="1">
            <a:schemeClr val="accent1"/>
          </a:lnRef>
          <a:fillRef idx="0">
            <a:schemeClr val="accent1"/>
          </a:fillRef>
          <a:effectRef idx="0">
            <a:schemeClr val="accent1"/>
          </a:effectRef>
          <a:fontRef idx="minor">
            <a:schemeClr val="tx1"/>
          </a:fontRef>
        </p:style>
      </p:cxnSp>
      <p:sp>
        <p:nvSpPr>
          <p:cNvPr id="19" name="Tekstvak 18">
            <a:extLst>
              <a:ext uri="{FF2B5EF4-FFF2-40B4-BE49-F238E27FC236}">
                <a16:creationId xmlns:a16="http://schemas.microsoft.com/office/drawing/2014/main" id="{2B78BA29-5A34-A6C1-6089-40F10C3FCC46}"/>
              </a:ext>
            </a:extLst>
          </p:cNvPr>
          <p:cNvSpPr txBox="1"/>
          <p:nvPr/>
        </p:nvSpPr>
        <p:spPr>
          <a:xfrm>
            <a:off x="2075534" y="5387226"/>
            <a:ext cx="2223686" cy="307777"/>
          </a:xfrm>
          <a:prstGeom prst="rect">
            <a:avLst/>
          </a:prstGeom>
          <a:noFill/>
        </p:spPr>
        <p:txBody>
          <a:bodyPr wrap="none" rtlCol="0">
            <a:spAutoFit/>
          </a:bodyPr>
          <a:lstStyle/>
          <a:p>
            <a:r>
              <a:rPr lang="nl-BE" sz="1400"/>
              <a:t>lummen.be/wegenwerken</a:t>
            </a:r>
          </a:p>
        </p:txBody>
      </p:sp>
      <p:sp>
        <p:nvSpPr>
          <p:cNvPr id="20" name="Tekstvak 19">
            <a:extLst>
              <a:ext uri="{FF2B5EF4-FFF2-40B4-BE49-F238E27FC236}">
                <a16:creationId xmlns:a16="http://schemas.microsoft.com/office/drawing/2014/main" id="{2AA010CE-9EA3-2554-B141-2CDD2EAFCBB0}"/>
              </a:ext>
            </a:extLst>
          </p:cNvPr>
          <p:cNvSpPr txBox="1"/>
          <p:nvPr/>
        </p:nvSpPr>
        <p:spPr>
          <a:xfrm>
            <a:off x="4938962" y="1952194"/>
            <a:ext cx="2125903" cy="338554"/>
          </a:xfrm>
          <a:prstGeom prst="rect">
            <a:avLst/>
          </a:prstGeom>
          <a:noFill/>
        </p:spPr>
        <p:txBody>
          <a:bodyPr wrap="none" rtlCol="0">
            <a:spAutoFit/>
          </a:bodyPr>
          <a:lstStyle/>
          <a:p>
            <a:r>
              <a:rPr lang="nl-BE" sz="1600" b="1"/>
              <a:t>Digitale nieuwsbrief</a:t>
            </a:r>
          </a:p>
        </p:txBody>
      </p:sp>
      <p:sp>
        <p:nvSpPr>
          <p:cNvPr id="22" name="Tekstvak 21">
            <a:extLst>
              <a:ext uri="{FF2B5EF4-FFF2-40B4-BE49-F238E27FC236}">
                <a16:creationId xmlns:a16="http://schemas.microsoft.com/office/drawing/2014/main" id="{00064513-E2E1-90F6-1566-0665C1BE56CB}"/>
              </a:ext>
            </a:extLst>
          </p:cNvPr>
          <p:cNvSpPr txBox="1"/>
          <p:nvPr/>
        </p:nvSpPr>
        <p:spPr>
          <a:xfrm>
            <a:off x="8262859" y="1952194"/>
            <a:ext cx="1164101" cy="338554"/>
          </a:xfrm>
          <a:prstGeom prst="rect">
            <a:avLst/>
          </a:prstGeom>
          <a:noFill/>
        </p:spPr>
        <p:txBody>
          <a:bodyPr wrap="none" rtlCol="0">
            <a:spAutoFit/>
          </a:bodyPr>
          <a:lstStyle/>
          <a:p>
            <a:r>
              <a:rPr lang="nl-BE" sz="1600" b="1"/>
              <a:t>Whatsapp</a:t>
            </a:r>
          </a:p>
        </p:txBody>
      </p:sp>
      <p:cxnSp>
        <p:nvCxnSpPr>
          <p:cNvPr id="23" name="Rechte verbindingslijn 22">
            <a:extLst>
              <a:ext uri="{FF2B5EF4-FFF2-40B4-BE49-F238E27FC236}">
                <a16:creationId xmlns:a16="http://schemas.microsoft.com/office/drawing/2014/main" id="{883EBD82-F5B0-BB97-1C3B-81AADA470B0C}"/>
              </a:ext>
            </a:extLst>
          </p:cNvPr>
          <p:cNvCxnSpPr>
            <a:cxnSpLocks/>
          </p:cNvCxnSpPr>
          <p:nvPr/>
        </p:nvCxnSpPr>
        <p:spPr>
          <a:xfrm>
            <a:off x="8844910" y="2500706"/>
            <a:ext cx="0" cy="801918"/>
          </a:xfrm>
          <a:prstGeom prst="line">
            <a:avLst/>
          </a:prstGeom>
        </p:spPr>
        <p:style>
          <a:lnRef idx="1">
            <a:schemeClr val="accent1"/>
          </a:lnRef>
          <a:fillRef idx="0">
            <a:schemeClr val="accent1"/>
          </a:fillRef>
          <a:effectRef idx="0">
            <a:schemeClr val="accent1"/>
          </a:effectRef>
          <a:fontRef idx="minor">
            <a:schemeClr val="tx1"/>
          </a:fontRef>
        </p:style>
      </p:cxnSp>
      <p:sp>
        <p:nvSpPr>
          <p:cNvPr id="25" name="Tekstvak 24">
            <a:extLst>
              <a:ext uri="{FF2B5EF4-FFF2-40B4-BE49-F238E27FC236}">
                <a16:creationId xmlns:a16="http://schemas.microsoft.com/office/drawing/2014/main" id="{B6F72BBA-75F1-BB9B-A176-7396ED14F641}"/>
              </a:ext>
            </a:extLst>
          </p:cNvPr>
          <p:cNvSpPr txBox="1"/>
          <p:nvPr/>
        </p:nvSpPr>
        <p:spPr>
          <a:xfrm>
            <a:off x="8057234" y="3390818"/>
            <a:ext cx="2739451" cy="954107"/>
          </a:xfrm>
          <a:prstGeom prst="rect">
            <a:avLst/>
          </a:prstGeom>
          <a:noFill/>
        </p:spPr>
        <p:txBody>
          <a:bodyPr wrap="square">
            <a:spAutoFit/>
          </a:bodyPr>
          <a:lstStyle/>
          <a:p>
            <a:r>
              <a:rPr lang="nl-BE" sz="1400"/>
              <a:t>Tijdens de werken informeren we u via een Whatsappkanaal. </a:t>
            </a:r>
            <a:br>
              <a:rPr lang="nl-BE" sz="1400"/>
            </a:br>
            <a:r>
              <a:rPr lang="nl-BE" sz="1400"/>
              <a:t>Meer info tijdens het volgende infomoment. </a:t>
            </a:r>
          </a:p>
        </p:txBody>
      </p:sp>
      <p:cxnSp>
        <p:nvCxnSpPr>
          <p:cNvPr id="27" name="Rechte verbindingslijn 26">
            <a:extLst>
              <a:ext uri="{FF2B5EF4-FFF2-40B4-BE49-F238E27FC236}">
                <a16:creationId xmlns:a16="http://schemas.microsoft.com/office/drawing/2014/main" id="{73B41D00-08A7-70DA-0A06-2016BF934053}"/>
              </a:ext>
            </a:extLst>
          </p:cNvPr>
          <p:cNvCxnSpPr>
            <a:cxnSpLocks/>
          </p:cNvCxnSpPr>
          <p:nvPr/>
        </p:nvCxnSpPr>
        <p:spPr>
          <a:xfrm>
            <a:off x="5976629" y="2454093"/>
            <a:ext cx="0" cy="801918"/>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Afbeelding 9">
            <a:extLst>
              <a:ext uri="{FF2B5EF4-FFF2-40B4-BE49-F238E27FC236}">
                <a16:creationId xmlns:a16="http://schemas.microsoft.com/office/drawing/2014/main" id="{C223A96B-894B-D162-9D3A-7A1DFAE5A363}"/>
              </a:ext>
            </a:extLst>
          </p:cNvPr>
          <p:cNvPicPr>
            <a:picLocks noChangeAspect="1"/>
          </p:cNvPicPr>
          <p:nvPr/>
        </p:nvPicPr>
        <p:blipFill>
          <a:blip r:embed="rId7"/>
          <a:stretch>
            <a:fillRect/>
          </a:stretch>
        </p:blipFill>
        <p:spPr>
          <a:xfrm>
            <a:off x="2129961" y="3302624"/>
            <a:ext cx="2084602" cy="2084602"/>
          </a:xfrm>
          <a:prstGeom prst="rect">
            <a:avLst/>
          </a:prstGeom>
        </p:spPr>
      </p:pic>
      <p:pic>
        <p:nvPicPr>
          <p:cNvPr id="15" name="Afbeelding 14">
            <a:extLst>
              <a:ext uri="{FF2B5EF4-FFF2-40B4-BE49-F238E27FC236}">
                <a16:creationId xmlns:a16="http://schemas.microsoft.com/office/drawing/2014/main" id="{3318AC0F-F02C-C820-260F-8FCAF476D25D}"/>
              </a:ext>
            </a:extLst>
          </p:cNvPr>
          <p:cNvPicPr>
            <a:picLocks noChangeAspect="1"/>
          </p:cNvPicPr>
          <p:nvPr/>
        </p:nvPicPr>
        <p:blipFill>
          <a:blip r:embed="rId8"/>
          <a:srcRect/>
          <a:stretch/>
        </p:blipFill>
        <p:spPr>
          <a:xfrm>
            <a:off x="4982265" y="3331818"/>
            <a:ext cx="2055407" cy="2055407"/>
          </a:xfrm>
          <a:prstGeom prst="rect">
            <a:avLst/>
          </a:prstGeom>
        </p:spPr>
      </p:pic>
    </p:spTree>
    <p:extLst>
      <p:ext uri="{BB962C8B-B14F-4D97-AF65-F5344CB8AC3E}">
        <p14:creationId xmlns:p14="http://schemas.microsoft.com/office/powerpoint/2010/main" val="16532561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DEA568-9976-C75E-C114-888B99A51B0B}"/>
              </a:ext>
            </a:extLst>
          </p:cNvPr>
          <p:cNvSpPr>
            <a:spLocks noGrp="1"/>
          </p:cNvSpPr>
          <p:nvPr>
            <p:ph type="title"/>
          </p:nvPr>
        </p:nvSpPr>
        <p:spPr/>
        <p:txBody>
          <a:bodyPr/>
          <a:lstStyle/>
          <a:p>
            <a:r>
              <a:rPr lang="nl-NL"/>
              <a:t>Bedankt voor </a:t>
            </a:r>
            <a:br>
              <a:rPr lang="nl-NL"/>
            </a:br>
            <a:r>
              <a:rPr lang="nl-NL"/>
              <a:t>uw aandacht!</a:t>
            </a:r>
          </a:p>
        </p:txBody>
      </p:sp>
    </p:spTree>
    <p:extLst>
      <p:ext uri="{BB962C8B-B14F-4D97-AF65-F5344CB8AC3E}">
        <p14:creationId xmlns:p14="http://schemas.microsoft.com/office/powerpoint/2010/main" val="2209082408"/>
      </p:ext>
    </p:extLst>
  </p:cSld>
  <p:clrMapOvr>
    <a:masterClrMapping/>
  </p:clrMapOvr>
</p:sld>
</file>

<file path=ppt/theme/theme1.xml><?xml version="1.0" encoding="utf-8"?>
<a:theme xmlns:a="http://schemas.openxmlformats.org/drawingml/2006/main" name="Kantoorthema">
  <a:themeElements>
    <a:clrScheme name="Werken in Lummen 1">
      <a:dk1>
        <a:srgbClr val="1A1918"/>
      </a:dk1>
      <a:lt1>
        <a:srgbClr val="FFFFFF"/>
      </a:lt1>
      <a:dk2>
        <a:srgbClr val="1A1918"/>
      </a:dk2>
      <a:lt2>
        <a:srgbClr val="FFFFFF"/>
      </a:lt2>
      <a:accent1>
        <a:srgbClr val="EA5B0C"/>
      </a:accent1>
      <a:accent2>
        <a:srgbClr val="EA8B2D"/>
      </a:accent2>
      <a:accent3>
        <a:srgbClr val="2293C5"/>
      </a:accent3>
      <a:accent4>
        <a:srgbClr val="F2BB37"/>
      </a:accent4>
      <a:accent5>
        <a:srgbClr val="87BD40"/>
      </a:accent5>
      <a:accent6>
        <a:srgbClr val="EFEEED"/>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3-02-27_Lummen_Werken in Lummen_sjabloon" id="{15B42604-8596-1E4D-930F-1E636F1D6A3C}" vid="{DC365AF1-A662-4C44-ACD0-33BB7B468DDC}"/>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109A0DCB79D7B24985199ED9874CF049" ma:contentTypeVersion="13" ma:contentTypeDescription="Een nieuw document maken." ma:contentTypeScope="" ma:versionID="f02d6e818e6c0e4b12dbef265a427b30">
  <xsd:schema xmlns:xsd="http://www.w3.org/2001/XMLSchema" xmlns:xs="http://www.w3.org/2001/XMLSchema" xmlns:p="http://schemas.microsoft.com/office/2006/metadata/properties" xmlns:ns2="0ef32571-be88-48b0-9b27-f305670e4467" xmlns:ns3="FB7685C2-C8A2-4DFB-88E5-01A0147B9692" xmlns:ns4="fb7685c2-c8a2-4dfb-88e5-01a0147b9692" targetNamespace="http://schemas.microsoft.com/office/2006/metadata/properties" ma:root="true" ma:fieldsID="6f589cbfb030a121b31ac1b6acb198eb" ns2:_="" ns3:_="" ns4:_="">
    <xsd:import namespace="0ef32571-be88-48b0-9b27-f305670e4467"/>
    <xsd:import namespace="FB7685C2-C8A2-4DFB-88E5-01A0147B9692"/>
    <xsd:import namespace="fb7685c2-c8a2-4dfb-88e5-01a0147b9692"/>
    <xsd:element name="properties">
      <xsd:complexType>
        <xsd:sequence>
          <xsd:element name="documentManagement">
            <xsd:complexType>
              <xsd:all>
                <xsd:element ref="ns2:_dlc_DocId" minOccurs="0"/>
                <xsd:element ref="ns2:_dlc_DocIdUrl" minOccurs="0"/>
                <xsd:element ref="ns2:_dlc_DocIdPersistId" minOccurs="0"/>
                <xsd:element ref="ns3:Omschrijving" minOccurs="0"/>
                <xsd:element ref="ns2:SharedWithUsers" minOccurs="0"/>
                <xsd:element ref="ns2:SharedWithDetails" minOccurs="0"/>
                <xsd:element ref="ns3:MediaServiceMetadata" minOccurs="0"/>
                <xsd:element ref="ns3:MediaServiceFastMetadata" minOccurs="0"/>
                <xsd:element ref="ns4:MediaServiceAutoKeyPoints" minOccurs="0"/>
                <xsd:element ref="ns4:MediaServiceKeyPoints" minOccurs="0"/>
                <xsd:element ref="ns4:MediaServiceDateTaken" minOccurs="0"/>
                <xsd:element ref="ns4:MediaServiceAutoTags" minOccurs="0"/>
                <xsd:element ref="ns4:MediaServiceGenerationTime" minOccurs="0"/>
                <xsd:element ref="ns4:MediaServiceEventHashCode" minOccurs="0"/>
                <xsd:element ref="ns4:MediaServiceLocation" minOccurs="0"/>
                <xsd:element ref="ns4:MediaServiceOCR" minOccurs="0"/>
                <xsd:element ref="ns4:lcf76f155ced4ddcb4097134ff3c332f" minOccurs="0"/>
                <xsd:element ref="ns2:TaxCatchAll" minOccurs="0"/>
                <xsd:element ref="ns4:MediaServiceObjectDetectorVersion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ef32571-be88-48b0-9b27-f305670e4467" elementFormDefault="qualified">
    <xsd:import namespace="http://schemas.microsoft.com/office/2006/documentManagement/types"/>
    <xsd:import namespace="http://schemas.microsoft.com/office/infopath/2007/PartnerControls"/>
    <xsd:element name="_dlc_DocId" ma:index="8" nillable="true" ma:displayName="Waarde van de document-id" ma:description="De waarde van de document-id die aan dit item is toegewezen." ma:internalName="_dlc_DocId" ma:readOnly="true">
      <xsd:simpleType>
        <xsd:restriction base="dms:Text"/>
      </xsd:simpleType>
    </xsd:element>
    <xsd:element name="_dlc_DocIdUrl" ma:index="9" nillable="true" ma:displayName="Document-id" ma:description="Permanente koppeling naar dit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description="" ma:internalName="SharedWithDetails" ma:readOnly="true">
      <xsd:simpleType>
        <xsd:restriction base="dms:Note">
          <xsd:maxLength value="255"/>
        </xsd:restriction>
      </xsd:simpleType>
    </xsd:element>
    <xsd:element name="TaxCatchAll" ma:index="26" nillable="true" ma:displayName="Taxonomy Catch All Column" ma:hidden="true" ma:list="{293de84b-bfd4-4078-8fda-5713450dabfa}" ma:internalName="TaxCatchAll" ma:showField="CatchAllData" ma:web="0ef32571-be88-48b0-9b27-f305670e446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B7685C2-C8A2-4DFB-88E5-01A0147B9692" elementFormDefault="qualified">
    <xsd:import namespace="http://schemas.microsoft.com/office/2006/documentManagement/types"/>
    <xsd:import namespace="http://schemas.microsoft.com/office/infopath/2007/PartnerControls"/>
    <xsd:element name="Omschrijving" ma:index="11" nillable="true" ma:displayName="Omschrijving" ma:internalName="Omschrijving">
      <xsd:simpleType>
        <xsd:restriction base="dms:Note">
          <xsd:maxLength value="255"/>
        </xsd:restriction>
      </xsd:simpleType>
    </xsd:element>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b7685c2-c8a2-4dfb-88e5-01a0147b9692" elementFormDefault="qualified">
    <xsd:import namespace="http://schemas.microsoft.com/office/2006/documentManagement/types"/>
    <xsd:import namespace="http://schemas.microsoft.com/office/infopath/2007/PartnerControls"/>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AutoTags" ma:index="19" nillable="true" ma:displayName="Tags" ma:internalName="MediaServiceAutoTags"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Location" ma:index="22" nillable="true" ma:displayName="Location" ma:internalName="MediaServiceLocation" ma:readOnly="true">
      <xsd:simpleType>
        <xsd:restriction base="dms:Text"/>
      </xsd:simpleType>
    </xsd:element>
    <xsd:element name="MediaServiceOCR" ma:index="23" nillable="true" ma:displayName="Extracted Text" ma:internalName="MediaServiceOCR" ma:readOnly="true">
      <xsd:simpleType>
        <xsd:restriction base="dms:Note">
          <xsd:maxLength value="255"/>
        </xsd:restriction>
      </xsd:simpleType>
    </xsd:element>
    <xsd:element name="lcf76f155ced4ddcb4097134ff3c332f" ma:index="25" nillable="true" ma:taxonomy="true" ma:internalName="lcf76f155ced4ddcb4097134ff3c332f" ma:taxonomyFieldName="MediaServiceImageTags" ma:displayName="Afbeeldingtags" ma:readOnly="false" ma:fieldId="{5cf76f15-5ced-4ddc-b409-7134ff3c332f}" ma:taxonomyMulti="true" ma:sspId="36a5790c-6566-4bf6-a2a8-bd82416381c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Omschrijving xmlns="FB7685C2-C8A2-4DFB-88E5-01A0147B9692" xsi:nil="true"/>
    <lcf76f155ced4ddcb4097134ff3c332f xmlns="fb7685c2-c8a2-4dfb-88e5-01a0147b9692">
      <Terms xmlns="http://schemas.microsoft.com/office/infopath/2007/PartnerControls"/>
    </lcf76f155ced4ddcb4097134ff3c332f>
    <TaxCatchAll xmlns="0ef32571-be88-48b0-9b27-f305670e4467" xsi:nil="true"/>
    <_dlc_DocId xmlns="0ef32571-be88-48b0-9b27-f305670e4467">CONNECT-2112212055-58402</_dlc_DocId>
    <_dlc_DocIdUrl xmlns="0ef32571-be88-48b0-9b27-f305670e4467">
      <Url>https://connectbe.sharepoint.com/Gemeente%20Lummen%20-%20Communicatie%20wegenwerken/_layouts/15/DocIdRedir.aspx?ID=CONNECT-2112212055-58402</Url>
      <Description>CONNECT-2112212055-58402</Description>
    </_dlc_DocIdUrl>
  </documentManagement>
</p:properties>
</file>

<file path=customXml/itemProps1.xml><?xml version="1.0" encoding="utf-8"?>
<ds:datastoreItem xmlns:ds="http://schemas.openxmlformats.org/officeDocument/2006/customXml" ds:itemID="{84B1E678-CB56-4952-B228-637AAC3EED0F}">
  <ds:schemaRefs>
    <ds:schemaRef ds:uri="http://schemas.microsoft.com/sharepoint/v3/contenttype/forms"/>
  </ds:schemaRefs>
</ds:datastoreItem>
</file>

<file path=customXml/itemProps2.xml><?xml version="1.0" encoding="utf-8"?>
<ds:datastoreItem xmlns:ds="http://schemas.openxmlformats.org/officeDocument/2006/customXml" ds:itemID="{698D08E6-7E57-4A6E-9041-CD1154E01B08}">
  <ds:schemaRefs>
    <ds:schemaRef ds:uri="http://schemas.microsoft.com/sharepoint/events"/>
  </ds:schemaRefs>
</ds:datastoreItem>
</file>

<file path=customXml/itemProps3.xml><?xml version="1.0" encoding="utf-8"?>
<ds:datastoreItem xmlns:ds="http://schemas.openxmlformats.org/officeDocument/2006/customXml" ds:itemID="{DD80917D-42EF-4A3E-A4EE-4584E42C4D36}">
  <ds:schemaRefs>
    <ds:schemaRef ds:uri="0ef32571-be88-48b0-9b27-f305670e4467"/>
    <ds:schemaRef ds:uri="FB7685C2-C8A2-4DFB-88E5-01A0147B9692"/>
    <ds:schemaRef ds:uri="fb7685c2-c8a2-4dfb-88e5-01a0147b969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ACFB4E47-D646-4F63-8D03-CF4B6E471815}">
  <ds:schemaRefs>
    <ds:schemaRef ds:uri="0ef32571-be88-48b0-9b27-f305670e4467"/>
    <ds:schemaRef ds:uri="FB7685C2-C8A2-4DFB-88E5-01A0147B9692"/>
    <ds:schemaRef ds:uri="fb7685c2-c8a2-4dfb-88e5-01a0147b969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Kantoorthema</Template>
  <Application>Microsoft Office PowerPoint</Application>
  <PresentationFormat>Widescreen</PresentationFormat>
  <Slides>25</Slides>
  <Notes>17</Notes>
  <HiddenSlides>0</HiddenSlide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Kantoorthema</vt:lpstr>
      <vt:lpstr>Infovergadering Werken in Molem 30/03/2026</vt:lpstr>
      <vt:lpstr>Inhoudstafel</vt:lpstr>
      <vt:lpstr>Wie is wie? </vt:lpstr>
      <vt:lpstr>Waar, waarom en wanneer werken we? </vt:lpstr>
      <vt:lpstr>Waar werken we in Molem? </vt:lpstr>
      <vt:lpstr>Wanneer werken we in Molem? </vt:lpstr>
      <vt:lpstr>Wanneer werken we in Molem? </vt:lpstr>
      <vt:lpstr>Wanneer werken we in Molem? </vt:lpstr>
      <vt:lpstr>Waarom werken we in Molem? </vt:lpstr>
      <vt:lpstr>Het project</vt:lpstr>
      <vt:lpstr>Ontwerpplan </vt:lpstr>
      <vt:lpstr>Het wegontwerp in detail </vt:lpstr>
      <vt:lpstr>Toegankelijke bushaltes op de Molemstraat </vt:lpstr>
      <vt:lpstr>Groenere kruispunten </vt:lpstr>
      <vt:lpstr>Gescheiden riolering: beter voor het milieu </vt:lpstr>
      <vt:lpstr>Gescheiden riolering: beter voor het milieu </vt:lpstr>
      <vt:lpstr>Infiltratiebermen </vt:lpstr>
      <vt:lpstr>Nieuwe nutsleidingen </vt:lpstr>
      <vt:lpstr>Volgende stappen</vt:lpstr>
      <vt:lpstr>Volgende stappen</vt:lpstr>
      <vt:lpstr>Veelgestelde vragen</vt:lpstr>
      <vt:lpstr>Enkele veelgestelde vragen beantwoord </vt:lpstr>
      <vt:lpstr>Blijf op de hoogte</vt:lpstr>
      <vt:lpstr>Blijf op de hoogte van de werken </vt:lpstr>
      <vt:lpstr>Bedankt voor  uw aandacht!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Opgelet!</dc:title>
  <dc:subject/>
  <dc:creator>Celien Claesen</dc:creator>
  <cp:keywords/>
  <dc:description/>
  <cp:revision>1</cp:revision>
  <dcterms:created xsi:type="dcterms:W3CDTF">2023-02-27T12:18:50Z</dcterms:created>
  <dcterms:modified xsi:type="dcterms:W3CDTF">2026-03-26T15:14:44Z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0x010100109A0DCB79D7B24985199ED9874CF049</vt:lpwstr>
  </property>
  <property fmtid="{D5CDD505-2E9C-101B-9397-08002B2CF9AE}" pid="3" name="_dlc_DocIdItemGuid">
    <vt:lpwstr>f851316f-436a-4ef8-9b69-4670f935155b</vt:lpwstr>
  </property>
  <property fmtid="{D5CDD505-2E9C-101B-9397-08002B2CF9AE}" pid="4" name="MediaServiceImageTags">
    <vt:lpwstr/>
  </property>
</Properties>
</file>